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59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26321-0DFA-4338-BC4D-80E3196BC9D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2F046-153B-44D8-9327-8DDF0142592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34157-5A15-4AFD-8835-7467CEC2061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D0828-253B-4EA9-A89F-21352137B83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6351A-669F-4AE7-AE57-D3A8B646DC9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544C4-2F71-45DB-A331-636D85C90D0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53B64-D4DE-4D3D-AA55-8A516DCCFC0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8A32B-B2F1-4EEA-B1E5-B6B63857622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C24CD-9198-4220-BEE4-574A2569453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678FE-E9B6-4BF6-8C10-3DA11DBD862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C38FE-4848-408E-93A2-AC02411D207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ED7177-AF05-4D57-8A55-E5DE5F452539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59113" y="-100013"/>
            <a:ext cx="5689600" cy="1470026"/>
          </a:xfrm>
        </p:spPr>
        <p:txBody>
          <a:bodyPr/>
          <a:lstStyle/>
          <a:p>
            <a:r>
              <a:rPr lang="es-ES" sz="1800" b="1" u="sng"/>
              <a:t>PLAN DE NEVADAS 2014-2015 EN LA RED DE CARRETERAS DEL ESTADO EN MADRID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2" name="Picture 4" descr="carreterasnevadasacuerd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412875"/>
            <a:ext cx="6883400" cy="4773613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42988" y="476250"/>
            <a:ext cx="11636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000" b="1"/>
              <a:t>DELEGACIÓN</a:t>
            </a:r>
          </a:p>
          <a:p>
            <a:r>
              <a:rPr lang="es-ES" sz="1000" b="1"/>
              <a:t>DEL GOBIERNO</a:t>
            </a:r>
          </a:p>
          <a:p>
            <a:r>
              <a:rPr lang="es-ES" sz="1000" b="1"/>
              <a:t>EN MADRID</a:t>
            </a:r>
          </a:p>
        </p:txBody>
      </p:sp>
      <p:pic>
        <p:nvPicPr>
          <p:cNvPr id="2055" name="officeArt obje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13" y="233363"/>
            <a:ext cx="800100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Diseño predeterminado</vt:lpstr>
      <vt:lpstr>PLAN DE NEVADAS 2014-2015 EN LA RED DE CARRETERAS DEL ESTADO EN MADRID</vt:lpstr>
    </vt:vector>
  </TitlesOfParts>
  <Company>M.A.P.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NEVADAS 2014-2015 EN LA RED DE CARRETERAS DEL ESTADO EN MADRID</dc:title>
  <dc:creator>miguelangel.jimenez</dc:creator>
  <cp:lastModifiedBy>aurora.gomez</cp:lastModifiedBy>
  <cp:revision>2</cp:revision>
  <dcterms:created xsi:type="dcterms:W3CDTF">2014-11-03T10:08:16Z</dcterms:created>
  <dcterms:modified xsi:type="dcterms:W3CDTF">2014-11-05T07:39:14Z</dcterms:modified>
</cp:coreProperties>
</file>