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9"/>
  </p:notesMasterIdLst>
  <p:handoutMasterIdLst>
    <p:handoutMasterId r:id="rId20"/>
  </p:handoutMasterIdLst>
  <p:sldIdLst>
    <p:sldId id="276" r:id="rId2"/>
    <p:sldId id="266" r:id="rId3"/>
    <p:sldId id="274" r:id="rId4"/>
    <p:sldId id="265" r:id="rId5"/>
    <p:sldId id="267" r:id="rId6"/>
    <p:sldId id="277" r:id="rId7"/>
    <p:sldId id="270" r:id="rId8"/>
    <p:sldId id="269" r:id="rId9"/>
    <p:sldId id="275" r:id="rId10"/>
    <p:sldId id="263" r:id="rId11"/>
    <p:sldId id="264" r:id="rId12"/>
    <p:sldId id="259" r:id="rId13"/>
    <p:sldId id="261" r:id="rId14"/>
    <p:sldId id="262" r:id="rId15"/>
    <p:sldId id="256" r:id="rId16"/>
    <p:sldId id="271" r:id="rId17"/>
    <p:sldId id="273" r:id="rId18"/>
  </p:sldIdLst>
  <p:sldSz cx="9144000" cy="6858000" type="screen4x3"/>
  <p:notesSz cx="6797675" cy="9926638"/>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CF1AB2-1976-4502-BF36-3FF5EA218861}" styleName="Estilo medio 4 - Énfasis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0660B408-B3CF-4A94-85FC-2B1E0A45F4A2}" styleName="Estilo oscuro 2 - Énfasis 1/Énfasis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3C2FFA5D-87B4-456A-9821-1D502468CF0F}" styleName="Estilo temático 1 - Énfasis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2D5ABB26-0587-4C30-8999-92F81FD0307C}" styleName="Sin estilo ni cuadrícula">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125E5076-3810-47DD-B79F-674D7AD40C01}" styleName="Estilo oscuro 1 - Énfasis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99" d="100"/>
          <a:sy n="99" d="100"/>
        </p:scale>
        <p:origin x="-240" y="-10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charts/_rels/chart1.xml.rels><?xml version="1.0" encoding="UTF-8" standalone="yes"?>
<Relationships xmlns="http://schemas.openxmlformats.org/package/2006/relationships"><Relationship Id="rId1" Type="http://schemas.openxmlformats.org/officeDocument/2006/relationships/oleObject" Target="Libro1"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Libro1"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Libro1"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sz="1600" b="1" i="0" baseline="0" dirty="0" smtClean="0">
                <a:effectLst/>
                <a:latin typeface="Arial" pitchFamily="34" charset="0"/>
                <a:cs typeface="Arial" pitchFamily="34" charset="0"/>
              </a:rPr>
              <a:t>504.984 ELECTORES CANTABROS</a:t>
            </a:r>
            <a:endParaRPr lang="es-ES" sz="1600" dirty="0" smtClean="0">
              <a:effectLst/>
              <a:latin typeface="Arial" pitchFamily="34" charset="0"/>
              <a:cs typeface="Arial" pitchFamily="34" charset="0"/>
            </a:endParaRPr>
          </a:p>
          <a:p>
            <a:pPr>
              <a:defRPr/>
            </a:pPr>
            <a:r>
              <a:rPr lang="en-US" sz="1600" b="1" i="0" baseline="0" dirty="0" smtClean="0">
                <a:effectLst/>
                <a:latin typeface="Arial" pitchFamily="34" charset="0"/>
                <a:cs typeface="Arial" pitchFamily="34" charset="0"/>
              </a:rPr>
              <a:t>ELECCIONES LOCALES</a:t>
            </a:r>
            <a:endParaRPr lang="es-ES" sz="1600" dirty="0">
              <a:effectLst/>
              <a:latin typeface="Arial" pitchFamily="34" charset="0"/>
              <a:cs typeface="Arial" pitchFamily="34" charset="0"/>
            </a:endParaRPr>
          </a:p>
        </c:rich>
      </c:tx>
      <c:layout>
        <c:manualLayout>
          <c:xMode val="edge"/>
          <c:yMode val="edge"/>
          <c:x val="0.12230066019760223"/>
          <c:y val="0.10913403411212709"/>
        </c:manualLayout>
      </c:layout>
      <c:overlay val="0"/>
    </c:title>
    <c:autoTitleDeleted val="0"/>
    <c:plotArea>
      <c:layout>
        <c:manualLayout>
          <c:layoutTarget val="inner"/>
          <c:xMode val="edge"/>
          <c:yMode val="edge"/>
          <c:x val="0.20465142212958529"/>
          <c:y val="0.29966500947261321"/>
          <c:w val="0.49542238100258718"/>
          <c:h val="0.70033499052738679"/>
        </c:manualLayout>
      </c:layout>
      <c:pieChart>
        <c:varyColors val="1"/>
        <c:ser>
          <c:idx val="0"/>
          <c:order val="0"/>
          <c:tx>
            <c:strRef>
              <c:f>Hoja1!$A$35</c:f>
              <c:strCache>
                <c:ptCount val="1"/>
                <c:pt idx="0">
                  <c:v>Cantabria</c:v>
                </c:pt>
              </c:strCache>
            </c:strRef>
          </c:tx>
          <c:dLbls>
            <c:dLbl>
              <c:idx val="0"/>
              <c:layout>
                <c:manualLayout>
                  <c:x val="-0.10293846102195663"/>
                  <c:y val="-0.21645041306509599"/>
                </c:manualLayout>
              </c:layout>
              <c:showLegendKey val="0"/>
              <c:showVal val="1"/>
              <c:showCatName val="0"/>
              <c:showSerName val="0"/>
              <c:showPercent val="0"/>
              <c:showBubbleSize val="0"/>
            </c:dLbl>
            <c:dLbl>
              <c:idx val="1"/>
              <c:layout>
                <c:manualLayout>
                  <c:x val="-0.1308520621704668"/>
                  <c:y val="6.2271953644917007E-2"/>
                </c:manualLayout>
              </c:layout>
              <c:showLegendKey val="0"/>
              <c:showVal val="1"/>
              <c:showCatName val="0"/>
              <c:showSerName val="0"/>
              <c:showPercent val="0"/>
              <c:showBubbleSize val="0"/>
            </c:dLbl>
            <c:dLbl>
              <c:idx val="2"/>
              <c:layout>
                <c:manualLayout>
                  <c:x val="0.12612169187825537"/>
                  <c:y val="-2.8055438690430659E-2"/>
                </c:manualLayout>
              </c:layout>
              <c:showLegendKey val="0"/>
              <c:showVal val="1"/>
              <c:showCatName val="0"/>
              <c:showSerName val="0"/>
              <c:showPercent val="0"/>
              <c:showBubbleSize val="0"/>
            </c:dLbl>
            <c:txPr>
              <a:bodyPr/>
              <a:lstStyle/>
              <a:p>
                <a:pPr>
                  <a:defRPr sz="1400">
                    <a:latin typeface="Arial" pitchFamily="34" charset="0"/>
                    <a:cs typeface="Arial" pitchFamily="34" charset="0"/>
                  </a:defRPr>
                </a:pPr>
                <a:endParaRPr lang="es-ES"/>
              </a:p>
            </c:txPr>
            <c:showLegendKey val="0"/>
            <c:showVal val="1"/>
            <c:showCatName val="0"/>
            <c:showSerName val="0"/>
            <c:showPercent val="0"/>
            <c:showBubbleSize val="0"/>
            <c:showLeaderLines val="1"/>
          </c:dLbls>
          <c:cat>
            <c:multiLvlStrRef>
              <c:f>Hoja1!$B$33:$D$34</c:f>
              <c:multiLvlStrCache>
                <c:ptCount val="3"/>
                <c:lvl>
                  <c:pt idx="0">
                    <c:v>España</c:v>
                  </c:pt>
                  <c:pt idx="1">
                    <c:v>el extranjero</c:v>
                  </c:pt>
                  <c:pt idx="2">
                    <c:v> en España </c:v>
                  </c:pt>
                </c:lvl>
                <c:lvl>
                  <c:pt idx="0">
                    <c:v>Electores españoles</c:v>
                  </c:pt>
                  <c:pt idx="2">
                    <c:v>Electores extranjeros residentes</c:v>
                  </c:pt>
                </c:lvl>
              </c:multiLvlStrCache>
            </c:multiLvlStrRef>
          </c:cat>
          <c:val>
            <c:numRef>
              <c:f>Hoja1!$B$35:$D$35</c:f>
              <c:numCache>
                <c:formatCode>#,##0</c:formatCode>
                <c:ptCount val="3"/>
                <c:pt idx="0">
                  <c:v>462633</c:v>
                </c:pt>
                <c:pt idx="1">
                  <c:v>38595</c:v>
                </c:pt>
                <c:pt idx="2">
                  <c:v>3756</c:v>
                </c:pt>
              </c:numCache>
            </c:numRef>
          </c:val>
        </c:ser>
        <c:dLbls>
          <c:showLegendKey val="0"/>
          <c:showVal val="0"/>
          <c:showCatName val="0"/>
          <c:showSerName val="0"/>
          <c:showPercent val="0"/>
          <c:showBubbleSize val="0"/>
          <c:showLeaderLines val="1"/>
        </c:dLbls>
        <c:firstSliceAng val="0"/>
      </c:pieChart>
    </c:plotArea>
    <c:plotVisOnly val="1"/>
    <c:dispBlanksAs val="gap"/>
    <c:showDLblsOverMax val="0"/>
  </c:chart>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lgn="ctr">
              <a:defRPr sz="1600">
                <a:latin typeface="Arial" pitchFamily="34" charset="0"/>
                <a:cs typeface="Arial" pitchFamily="34" charset="0"/>
              </a:defRPr>
            </a:pPr>
            <a:r>
              <a:rPr lang="en-US" sz="1600" b="1" i="0" baseline="0" dirty="0" smtClean="0">
                <a:effectLst/>
                <a:latin typeface="Arial" pitchFamily="34" charset="0"/>
                <a:cs typeface="Arial" pitchFamily="34" charset="0"/>
              </a:rPr>
              <a:t>504.314 ELECTORES CANTABROS</a:t>
            </a:r>
            <a:endParaRPr lang="es-ES" sz="1600" dirty="0" smtClean="0">
              <a:effectLst/>
              <a:latin typeface="Arial" pitchFamily="34" charset="0"/>
              <a:cs typeface="Arial" pitchFamily="34" charset="0"/>
            </a:endParaRPr>
          </a:p>
          <a:p>
            <a:pPr algn="ctr">
              <a:defRPr sz="1600">
                <a:latin typeface="Arial" pitchFamily="34" charset="0"/>
                <a:cs typeface="Arial" pitchFamily="34" charset="0"/>
              </a:defRPr>
            </a:pPr>
            <a:r>
              <a:rPr lang="en-US" sz="1600" b="1" i="0" baseline="0" dirty="0" smtClean="0">
                <a:effectLst/>
                <a:latin typeface="Arial" pitchFamily="34" charset="0"/>
                <a:cs typeface="Arial" pitchFamily="34" charset="0"/>
              </a:rPr>
              <a:t>ELECCIONES </a:t>
            </a:r>
            <a:r>
              <a:rPr lang="es-ES" sz="1600" b="1" i="0" baseline="0" dirty="0" smtClean="0">
                <a:effectLst/>
                <a:latin typeface="Arial" pitchFamily="34" charset="0"/>
                <a:cs typeface="Arial" pitchFamily="34" charset="0"/>
              </a:rPr>
              <a:t>PARLAMENTO EUROPEO</a:t>
            </a:r>
            <a:endParaRPr lang="en-US" sz="1600" dirty="0">
              <a:latin typeface="Arial" pitchFamily="34" charset="0"/>
              <a:cs typeface="Arial" pitchFamily="34" charset="0"/>
            </a:endParaRPr>
          </a:p>
        </c:rich>
      </c:tx>
      <c:layout>
        <c:manualLayout>
          <c:xMode val="edge"/>
          <c:yMode val="edge"/>
          <c:x val="1.0841888534764144E-2"/>
          <c:y val="3.403617921595456E-2"/>
        </c:manualLayout>
      </c:layout>
      <c:overlay val="0"/>
    </c:title>
    <c:autoTitleDeleted val="0"/>
    <c:plotArea>
      <c:layout>
        <c:manualLayout>
          <c:layoutTarget val="inner"/>
          <c:xMode val="edge"/>
          <c:yMode val="edge"/>
          <c:x val="0.11101228826771868"/>
          <c:y val="0.27236122611220803"/>
          <c:w val="0.4817534136874731"/>
          <c:h val="0.69111324600326962"/>
        </c:manualLayout>
      </c:layout>
      <c:pieChart>
        <c:varyColors val="1"/>
        <c:ser>
          <c:idx val="0"/>
          <c:order val="0"/>
          <c:tx>
            <c:strRef>
              <c:f>Hoja1!$A$40</c:f>
              <c:strCache>
                <c:ptCount val="1"/>
                <c:pt idx="0">
                  <c:v>Cantabria</c:v>
                </c:pt>
              </c:strCache>
            </c:strRef>
          </c:tx>
          <c:dLbls>
            <c:dLbl>
              <c:idx val="1"/>
              <c:layout>
                <c:manualLayout>
                  <c:x val="-0.1067069116360455"/>
                  <c:y val="-4.5585812190142898E-2"/>
                </c:manualLayout>
              </c:layout>
              <c:showLegendKey val="0"/>
              <c:showVal val="1"/>
              <c:showCatName val="0"/>
              <c:showSerName val="0"/>
              <c:showPercent val="0"/>
              <c:showBubbleSize val="0"/>
            </c:dLbl>
            <c:dLbl>
              <c:idx val="2"/>
              <c:layout>
                <c:manualLayout>
                  <c:x val="1.7770669291338581E-2"/>
                  <c:y val="-4.3053368328958883E-2"/>
                </c:manualLayout>
              </c:layout>
              <c:showLegendKey val="0"/>
              <c:showVal val="1"/>
              <c:showCatName val="0"/>
              <c:showSerName val="0"/>
              <c:showPercent val="0"/>
              <c:showBubbleSize val="0"/>
            </c:dLbl>
            <c:txPr>
              <a:bodyPr/>
              <a:lstStyle/>
              <a:p>
                <a:pPr>
                  <a:defRPr sz="1400">
                    <a:latin typeface="Arial" pitchFamily="34" charset="0"/>
                    <a:cs typeface="Arial" pitchFamily="34" charset="0"/>
                  </a:defRPr>
                </a:pPr>
                <a:endParaRPr lang="es-ES"/>
              </a:p>
            </c:txPr>
            <c:showLegendKey val="0"/>
            <c:showVal val="1"/>
            <c:showCatName val="0"/>
            <c:showSerName val="0"/>
            <c:showPercent val="0"/>
            <c:showBubbleSize val="0"/>
            <c:showLeaderLines val="1"/>
          </c:dLbls>
          <c:cat>
            <c:multiLvlStrRef>
              <c:f>Hoja1!$B$38:$D$39</c:f>
              <c:multiLvlStrCache>
                <c:ptCount val="3"/>
                <c:lvl>
                  <c:pt idx="0">
                    <c:v>España</c:v>
                  </c:pt>
                  <c:pt idx="1">
                    <c:v>el extranjero</c:v>
                  </c:pt>
                  <c:pt idx="2">
                    <c:v> en España </c:v>
                  </c:pt>
                </c:lvl>
                <c:lvl>
                  <c:pt idx="0">
                    <c:v>Electores españoles residentes</c:v>
                  </c:pt>
                  <c:pt idx="2">
                    <c:v>Electores extranjeros residentes </c:v>
                  </c:pt>
                </c:lvl>
              </c:multiLvlStrCache>
            </c:multiLvlStrRef>
          </c:cat>
          <c:val>
            <c:numRef>
              <c:f>Hoja1!$B$40:$D$40</c:f>
              <c:numCache>
                <c:formatCode>#,##0</c:formatCode>
                <c:ptCount val="3"/>
                <c:pt idx="0">
                  <c:v>462633</c:v>
                </c:pt>
                <c:pt idx="1">
                  <c:v>38595</c:v>
                </c:pt>
                <c:pt idx="2">
                  <c:v>3086</c:v>
                </c:pt>
              </c:numCache>
            </c:numRef>
          </c:val>
        </c:ser>
        <c:dLbls>
          <c:showLegendKey val="0"/>
          <c:showVal val="0"/>
          <c:showCatName val="0"/>
          <c:showSerName val="0"/>
          <c:showPercent val="0"/>
          <c:showBubbleSize val="0"/>
          <c:showLeaderLines val="1"/>
        </c:dLbls>
        <c:firstSliceAng val="0"/>
      </c:pieChart>
    </c:plotArea>
    <c:legend>
      <c:legendPos val="r"/>
      <c:layout/>
      <c:overlay val="0"/>
    </c:legend>
    <c:plotVisOnly val="1"/>
    <c:dispBlanksAs val="gap"/>
    <c:showDLblsOverMax val="0"/>
  </c:chart>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view3D>
      <c:rotX val="15"/>
      <c:rotY val="20"/>
      <c:rAngAx val="1"/>
    </c:view3D>
    <c:floor>
      <c:thickness val="0"/>
    </c:floor>
    <c:sideWall>
      <c:thickness val="0"/>
    </c:sideWall>
    <c:backWall>
      <c:thickness val="0"/>
    </c:backWall>
    <c:plotArea>
      <c:layout/>
      <c:bar3DChart>
        <c:barDir val="col"/>
        <c:grouping val="clustered"/>
        <c:varyColors val="0"/>
        <c:ser>
          <c:idx val="0"/>
          <c:order val="0"/>
          <c:tx>
            <c:strRef>
              <c:f>Hoja1!$B$1</c:f>
              <c:strCache>
                <c:ptCount val="1"/>
                <c:pt idx="0">
                  <c:v>Mujeres</c:v>
                </c:pt>
              </c:strCache>
            </c:strRef>
          </c:tx>
          <c:invertIfNegative val="0"/>
          <c:cat>
            <c:strRef>
              <c:f>Hoja1!$A$2:$A$16</c:f>
              <c:strCache>
                <c:ptCount val="15"/>
                <c:pt idx="0">
                  <c:v>18 a 19</c:v>
                </c:pt>
                <c:pt idx="1">
                  <c:v>20 a 24</c:v>
                </c:pt>
                <c:pt idx="2">
                  <c:v>25 a 29</c:v>
                </c:pt>
                <c:pt idx="3">
                  <c:v>30 a 34</c:v>
                </c:pt>
                <c:pt idx="4">
                  <c:v>35 a 39</c:v>
                </c:pt>
                <c:pt idx="5">
                  <c:v>40 a 44</c:v>
                </c:pt>
                <c:pt idx="6">
                  <c:v>45 a 49</c:v>
                </c:pt>
                <c:pt idx="7">
                  <c:v>50 a 54</c:v>
                </c:pt>
                <c:pt idx="8">
                  <c:v>55 a 59</c:v>
                </c:pt>
                <c:pt idx="9">
                  <c:v>60 a 64</c:v>
                </c:pt>
                <c:pt idx="10">
                  <c:v>65 a 69</c:v>
                </c:pt>
                <c:pt idx="11">
                  <c:v>70 a 74</c:v>
                </c:pt>
                <c:pt idx="12">
                  <c:v>75 a 79</c:v>
                </c:pt>
                <c:pt idx="13">
                  <c:v>80 a 84</c:v>
                </c:pt>
                <c:pt idx="14">
                  <c:v>85 y más</c:v>
                </c:pt>
              </c:strCache>
            </c:strRef>
          </c:cat>
          <c:val>
            <c:numRef>
              <c:f>Hoja1!$B$2:$B$16</c:f>
              <c:numCache>
                <c:formatCode>#,##0</c:formatCode>
                <c:ptCount val="15"/>
                <c:pt idx="0">
                  <c:v>4572</c:v>
                </c:pt>
                <c:pt idx="1">
                  <c:v>10388</c:v>
                </c:pt>
                <c:pt idx="2">
                  <c:v>11092</c:v>
                </c:pt>
                <c:pt idx="3">
                  <c:v>13482</c:v>
                </c:pt>
                <c:pt idx="4">
                  <c:v>18235</c:v>
                </c:pt>
                <c:pt idx="5">
                  <c:v>22862</c:v>
                </c:pt>
                <c:pt idx="6">
                  <c:v>22251</c:v>
                </c:pt>
                <c:pt idx="7">
                  <c:v>21838</c:v>
                </c:pt>
                <c:pt idx="8">
                  <c:v>21612</c:v>
                </c:pt>
                <c:pt idx="9">
                  <c:v>20494</c:v>
                </c:pt>
                <c:pt idx="10">
                  <c:v>17976</c:v>
                </c:pt>
                <c:pt idx="11">
                  <c:v>15979</c:v>
                </c:pt>
                <c:pt idx="12">
                  <c:v>11842</c:v>
                </c:pt>
                <c:pt idx="13">
                  <c:v>10888</c:v>
                </c:pt>
                <c:pt idx="14">
                  <c:v>16602</c:v>
                </c:pt>
              </c:numCache>
            </c:numRef>
          </c:val>
        </c:ser>
        <c:ser>
          <c:idx val="1"/>
          <c:order val="1"/>
          <c:tx>
            <c:strRef>
              <c:f>Hoja1!$C$1</c:f>
              <c:strCache>
                <c:ptCount val="1"/>
                <c:pt idx="0">
                  <c:v>Varones</c:v>
                </c:pt>
              </c:strCache>
            </c:strRef>
          </c:tx>
          <c:invertIfNegative val="0"/>
          <c:cat>
            <c:strRef>
              <c:f>Hoja1!$A$2:$A$16</c:f>
              <c:strCache>
                <c:ptCount val="15"/>
                <c:pt idx="0">
                  <c:v>18 a 19</c:v>
                </c:pt>
                <c:pt idx="1">
                  <c:v>20 a 24</c:v>
                </c:pt>
                <c:pt idx="2">
                  <c:v>25 a 29</c:v>
                </c:pt>
                <c:pt idx="3">
                  <c:v>30 a 34</c:v>
                </c:pt>
                <c:pt idx="4">
                  <c:v>35 a 39</c:v>
                </c:pt>
                <c:pt idx="5">
                  <c:v>40 a 44</c:v>
                </c:pt>
                <c:pt idx="6">
                  <c:v>45 a 49</c:v>
                </c:pt>
                <c:pt idx="7">
                  <c:v>50 a 54</c:v>
                </c:pt>
                <c:pt idx="8">
                  <c:v>55 a 59</c:v>
                </c:pt>
                <c:pt idx="9">
                  <c:v>60 a 64</c:v>
                </c:pt>
                <c:pt idx="10">
                  <c:v>65 a 69</c:v>
                </c:pt>
                <c:pt idx="11">
                  <c:v>70 a 74</c:v>
                </c:pt>
                <c:pt idx="12">
                  <c:v>75 a 79</c:v>
                </c:pt>
                <c:pt idx="13">
                  <c:v>80 a 84</c:v>
                </c:pt>
                <c:pt idx="14">
                  <c:v>85 y más</c:v>
                </c:pt>
              </c:strCache>
            </c:strRef>
          </c:cat>
          <c:val>
            <c:numRef>
              <c:f>Hoja1!$C$2:$C$16</c:f>
              <c:numCache>
                <c:formatCode>#,##0</c:formatCode>
                <c:ptCount val="15"/>
                <c:pt idx="0">
                  <c:v>4726</c:v>
                </c:pt>
                <c:pt idx="1">
                  <c:v>11123</c:v>
                </c:pt>
                <c:pt idx="2">
                  <c:v>11893</c:v>
                </c:pt>
                <c:pt idx="3">
                  <c:v>13711</c:v>
                </c:pt>
                <c:pt idx="4">
                  <c:v>18730</c:v>
                </c:pt>
                <c:pt idx="5">
                  <c:v>23040</c:v>
                </c:pt>
                <c:pt idx="6">
                  <c:v>22387</c:v>
                </c:pt>
                <c:pt idx="7">
                  <c:v>21702</c:v>
                </c:pt>
                <c:pt idx="8">
                  <c:v>20838</c:v>
                </c:pt>
                <c:pt idx="9">
                  <c:v>19590</c:v>
                </c:pt>
                <c:pt idx="10">
                  <c:v>16528</c:v>
                </c:pt>
                <c:pt idx="11">
                  <c:v>13897</c:v>
                </c:pt>
                <c:pt idx="12">
                  <c:v>9293</c:v>
                </c:pt>
                <c:pt idx="13">
                  <c:v>7337</c:v>
                </c:pt>
                <c:pt idx="14">
                  <c:v>7725</c:v>
                </c:pt>
              </c:numCache>
            </c:numRef>
          </c:val>
        </c:ser>
        <c:ser>
          <c:idx val="2"/>
          <c:order val="2"/>
          <c:tx>
            <c:strRef>
              <c:f>Hoja1!$D$1</c:f>
              <c:strCache>
                <c:ptCount val="1"/>
                <c:pt idx="0">
                  <c:v>TOTAL</c:v>
                </c:pt>
              </c:strCache>
            </c:strRef>
          </c:tx>
          <c:invertIfNegative val="0"/>
          <c:dLbls>
            <c:dLbl>
              <c:idx val="1"/>
              <c:layout>
                <c:manualLayout>
                  <c:x val="-2.5717111770524215E-2"/>
                  <c:y val="0"/>
                </c:manualLayout>
              </c:layout>
              <c:showLegendKey val="0"/>
              <c:showVal val="1"/>
              <c:showCatName val="0"/>
              <c:showSerName val="0"/>
              <c:showPercent val="0"/>
              <c:showBubbleSize val="0"/>
            </c:dLbl>
            <c:dLbl>
              <c:idx val="5"/>
              <c:layout>
                <c:manualLayout>
                  <c:x val="-3.1651829871414475E-2"/>
                  <c:y val="0"/>
                </c:manualLayout>
              </c:layout>
              <c:showLegendKey val="0"/>
              <c:showVal val="1"/>
              <c:showCatName val="0"/>
              <c:showSerName val="0"/>
              <c:showPercent val="0"/>
              <c:showBubbleSize val="0"/>
            </c:dLbl>
            <c:dLbl>
              <c:idx val="6"/>
              <c:layout>
                <c:manualLayout>
                  <c:x val="-9.8911968348170121E-3"/>
                  <c:y val="-1.5347719504111557E-2"/>
                </c:manualLayout>
              </c:layout>
              <c:showLegendKey val="0"/>
              <c:showVal val="1"/>
              <c:showCatName val="0"/>
              <c:showSerName val="0"/>
              <c:showPercent val="0"/>
              <c:showBubbleSize val="0"/>
            </c:dLbl>
            <c:dLbl>
              <c:idx val="7"/>
              <c:layout>
                <c:manualLayout>
                  <c:x val="1.582591493570722E-2"/>
                  <c:y val="-2.3021579256167338E-2"/>
                </c:manualLayout>
              </c:layout>
              <c:showLegendKey val="0"/>
              <c:showVal val="1"/>
              <c:showCatName val="0"/>
              <c:showSerName val="0"/>
              <c:showPercent val="0"/>
              <c:showBubbleSize val="0"/>
            </c:dLbl>
            <c:dLbl>
              <c:idx val="8"/>
              <c:layout>
                <c:manualLayout>
                  <c:x val="2.7695351137487563E-2"/>
                  <c:y val="0"/>
                </c:manualLayout>
              </c:layout>
              <c:showLegendKey val="0"/>
              <c:showVal val="1"/>
              <c:showCatName val="0"/>
              <c:showSerName val="0"/>
              <c:showPercent val="0"/>
              <c:showBubbleSize val="0"/>
            </c:dLbl>
            <c:dLbl>
              <c:idx val="9"/>
              <c:layout>
                <c:manualLayout>
                  <c:x val="4.549950544015826E-2"/>
                  <c:y val="1.7585725446660152E-17"/>
                </c:manualLayout>
              </c:layout>
              <c:showLegendKey val="0"/>
              <c:showVal val="1"/>
              <c:showCatName val="0"/>
              <c:showSerName val="0"/>
              <c:showPercent val="0"/>
              <c:showBubbleSize val="0"/>
            </c:dLbl>
            <c:showLegendKey val="0"/>
            <c:showVal val="1"/>
            <c:showCatName val="0"/>
            <c:showSerName val="0"/>
            <c:showPercent val="0"/>
            <c:showBubbleSize val="0"/>
            <c:showLeaderLines val="0"/>
          </c:dLbls>
          <c:cat>
            <c:strRef>
              <c:f>Hoja1!$A$2:$A$16</c:f>
              <c:strCache>
                <c:ptCount val="15"/>
                <c:pt idx="0">
                  <c:v>18 a 19</c:v>
                </c:pt>
                <c:pt idx="1">
                  <c:v>20 a 24</c:v>
                </c:pt>
                <c:pt idx="2">
                  <c:v>25 a 29</c:v>
                </c:pt>
                <c:pt idx="3">
                  <c:v>30 a 34</c:v>
                </c:pt>
                <c:pt idx="4">
                  <c:v>35 a 39</c:v>
                </c:pt>
                <c:pt idx="5">
                  <c:v>40 a 44</c:v>
                </c:pt>
                <c:pt idx="6">
                  <c:v>45 a 49</c:v>
                </c:pt>
                <c:pt idx="7">
                  <c:v>50 a 54</c:v>
                </c:pt>
                <c:pt idx="8">
                  <c:v>55 a 59</c:v>
                </c:pt>
                <c:pt idx="9">
                  <c:v>60 a 64</c:v>
                </c:pt>
                <c:pt idx="10">
                  <c:v>65 a 69</c:v>
                </c:pt>
                <c:pt idx="11">
                  <c:v>70 a 74</c:v>
                </c:pt>
                <c:pt idx="12">
                  <c:v>75 a 79</c:v>
                </c:pt>
                <c:pt idx="13">
                  <c:v>80 a 84</c:v>
                </c:pt>
                <c:pt idx="14">
                  <c:v>85 y más</c:v>
                </c:pt>
              </c:strCache>
            </c:strRef>
          </c:cat>
          <c:val>
            <c:numRef>
              <c:f>Hoja1!$D$2:$D$16</c:f>
              <c:numCache>
                <c:formatCode>#,##0</c:formatCode>
                <c:ptCount val="15"/>
                <c:pt idx="0">
                  <c:v>9298</c:v>
                </c:pt>
                <c:pt idx="1">
                  <c:v>21511</c:v>
                </c:pt>
                <c:pt idx="2">
                  <c:v>22985</c:v>
                </c:pt>
                <c:pt idx="3">
                  <c:v>27193</c:v>
                </c:pt>
                <c:pt idx="4">
                  <c:v>36965</c:v>
                </c:pt>
                <c:pt idx="5">
                  <c:v>45902</c:v>
                </c:pt>
                <c:pt idx="6">
                  <c:v>44638</c:v>
                </c:pt>
                <c:pt idx="7">
                  <c:v>43540</c:v>
                </c:pt>
                <c:pt idx="8">
                  <c:v>42450</c:v>
                </c:pt>
                <c:pt idx="9">
                  <c:v>40084</c:v>
                </c:pt>
                <c:pt idx="10">
                  <c:v>34504</c:v>
                </c:pt>
                <c:pt idx="11">
                  <c:v>29876</c:v>
                </c:pt>
                <c:pt idx="12">
                  <c:v>21135</c:v>
                </c:pt>
                <c:pt idx="13">
                  <c:v>18225</c:v>
                </c:pt>
                <c:pt idx="14">
                  <c:v>24327</c:v>
                </c:pt>
              </c:numCache>
            </c:numRef>
          </c:val>
        </c:ser>
        <c:dLbls>
          <c:showLegendKey val="0"/>
          <c:showVal val="0"/>
          <c:showCatName val="0"/>
          <c:showSerName val="0"/>
          <c:showPercent val="0"/>
          <c:showBubbleSize val="0"/>
        </c:dLbls>
        <c:gapWidth val="150"/>
        <c:shape val="box"/>
        <c:axId val="81972224"/>
        <c:axId val="81867520"/>
        <c:axId val="0"/>
      </c:bar3DChart>
      <c:catAx>
        <c:axId val="81972224"/>
        <c:scaling>
          <c:orientation val="minMax"/>
        </c:scaling>
        <c:delete val="0"/>
        <c:axPos val="b"/>
        <c:majorTickMark val="out"/>
        <c:minorTickMark val="none"/>
        <c:tickLblPos val="nextTo"/>
        <c:crossAx val="81867520"/>
        <c:crosses val="autoZero"/>
        <c:auto val="1"/>
        <c:lblAlgn val="ctr"/>
        <c:lblOffset val="100"/>
        <c:noMultiLvlLbl val="0"/>
      </c:catAx>
      <c:valAx>
        <c:axId val="81867520"/>
        <c:scaling>
          <c:orientation val="minMax"/>
        </c:scaling>
        <c:delete val="0"/>
        <c:axPos val="l"/>
        <c:majorGridlines/>
        <c:numFmt formatCode="#,##0" sourceLinked="1"/>
        <c:majorTickMark val="out"/>
        <c:minorTickMark val="none"/>
        <c:tickLblPos val="nextTo"/>
        <c:crossAx val="81972224"/>
        <c:crosses val="autoZero"/>
        <c:crossBetween val="between"/>
      </c:valAx>
    </c:plotArea>
    <c:legend>
      <c:legendPos val="r"/>
      <c:layout/>
      <c:overlay val="0"/>
    </c:legend>
    <c:plotVisOnly val="1"/>
    <c:dispBlanksAs val="gap"/>
    <c:showDLblsOverMax val="0"/>
  </c:chart>
  <c:externalData r:id="rId1">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1" y="3"/>
            <a:ext cx="2945659" cy="496332"/>
          </a:xfrm>
          <a:prstGeom prst="rect">
            <a:avLst/>
          </a:prstGeom>
        </p:spPr>
        <p:txBody>
          <a:bodyPr vert="horz" lIns="91429" tIns="45714" rIns="91429" bIns="45714" rtlCol="0"/>
          <a:lstStyle>
            <a:lvl1pPr algn="l">
              <a:defRPr sz="1200"/>
            </a:lvl1pPr>
          </a:lstStyle>
          <a:p>
            <a:endParaRPr lang="es-ES"/>
          </a:p>
        </p:txBody>
      </p:sp>
      <p:sp>
        <p:nvSpPr>
          <p:cNvPr id="3" name="2 Marcador de fecha"/>
          <p:cNvSpPr>
            <a:spLocks noGrp="1"/>
          </p:cNvSpPr>
          <p:nvPr>
            <p:ph type="dt" sz="quarter" idx="1"/>
          </p:nvPr>
        </p:nvSpPr>
        <p:spPr>
          <a:xfrm>
            <a:off x="3850444" y="3"/>
            <a:ext cx="2945659" cy="496332"/>
          </a:xfrm>
          <a:prstGeom prst="rect">
            <a:avLst/>
          </a:prstGeom>
        </p:spPr>
        <p:txBody>
          <a:bodyPr vert="horz" lIns="91429" tIns="45714" rIns="91429" bIns="45714" rtlCol="0"/>
          <a:lstStyle>
            <a:lvl1pPr algn="r">
              <a:defRPr sz="1200"/>
            </a:lvl1pPr>
          </a:lstStyle>
          <a:p>
            <a:fld id="{234E18FA-1BFA-4709-A869-3CDE654D11EE}" type="datetimeFigureOut">
              <a:rPr lang="es-ES" smtClean="0"/>
              <a:t>23/05/2019</a:t>
            </a:fld>
            <a:endParaRPr lang="es-ES"/>
          </a:p>
        </p:txBody>
      </p:sp>
      <p:sp>
        <p:nvSpPr>
          <p:cNvPr id="4" name="3 Marcador de pie de página"/>
          <p:cNvSpPr>
            <a:spLocks noGrp="1"/>
          </p:cNvSpPr>
          <p:nvPr>
            <p:ph type="ftr" sz="quarter" idx="2"/>
          </p:nvPr>
        </p:nvSpPr>
        <p:spPr>
          <a:xfrm>
            <a:off x="1" y="9428586"/>
            <a:ext cx="2945659" cy="496332"/>
          </a:xfrm>
          <a:prstGeom prst="rect">
            <a:avLst/>
          </a:prstGeom>
        </p:spPr>
        <p:txBody>
          <a:bodyPr vert="horz" lIns="91429" tIns="45714" rIns="91429" bIns="45714" rtlCol="0" anchor="b"/>
          <a:lstStyle>
            <a:lvl1pPr algn="l">
              <a:defRPr sz="1200"/>
            </a:lvl1pPr>
          </a:lstStyle>
          <a:p>
            <a:endParaRPr lang="es-ES"/>
          </a:p>
        </p:txBody>
      </p:sp>
      <p:sp>
        <p:nvSpPr>
          <p:cNvPr id="5" name="4 Marcador de número de diapositiva"/>
          <p:cNvSpPr>
            <a:spLocks noGrp="1"/>
          </p:cNvSpPr>
          <p:nvPr>
            <p:ph type="sldNum" sz="quarter" idx="3"/>
          </p:nvPr>
        </p:nvSpPr>
        <p:spPr>
          <a:xfrm>
            <a:off x="3850444" y="9428586"/>
            <a:ext cx="2945659" cy="496332"/>
          </a:xfrm>
          <a:prstGeom prst="rect">
            <a:avLst/>
          </a:prstGeom>
        </p:spPr>
        <p:txBody>
          <a:bodyPr vert="horz" lIns="91429" tIns="45714" rIns="91429" bIns="45714" rtlCol="0" anchor="b"/>
          <a:lstStyle>
            <a:lvl1pPr algn="r">
              <a:defRPr sz="1200"/>
            </a:lvl1pPr>
          </a:lstStyle>
          <a:p>
            <a:fld id="{3F6B3185-0AF3-44C2-9204-BC607AF87179}" type="slidenum">
              <a:rPr lang="es-ES" smtClean="0"/>
              <a:t>‹Nº›</a:t>
            </a:fld>
            <a:endParaRPr lang="es-ES"/>
          </a:p>
        </p:txBody>
      </p:sp>
    </p:spTree>
    <p:extLst>
      <p:ext uri="{BB962C8B-B14F-4D97-AF65-F5344CB8AC3E}">
        <p14:creationId xmlns:p14="http://schemas.microsoft.com/office/powerpoint/2010/main" val="1329169290"/>
      </p:ext>
    </p:extLst>
  </p:cSld>
  <p:clrMap bg1="lt1" tx1="dk1" bg2="lt2" tx2="dk2" accent1="accent1" accent2="accent2" accent3="accent3" accent4="accent4" accent5="accent5" accent6="accent6" hlink="hlink" folHlink="folHlink"/>
  <p:hf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1" y="3"/>
            <a:ext cx="2945659" cy="496332"/>
          </a:xfrm>
          <a:prstGeom prst="rect">
            <a:avLst/>
          </a:prstGeom>
        </p:spPr>
        <p:txBody>
          <a:bodyPr vert="horz" lIns="91429" tIns="45714" rIns="91429" bIns="45714" rtlCol="0"/>
          <a:lstStyle>
            <a:lvl1pPr algn="l">
              <a:defRPr sz="1200"/>
            </a:lvl1pPr>
          </a:lstStyle>
          <a:p>
            <a:endParaRPr lang="es-ES"/>
          </a:p>
        </p:txBody>
      </p:sp>
      <p:sp>
        <p:nvSpPr>
          <p:cNvPr id="3" name="2 Marcador de fecha"/>
          <p:cNvSpPr>
            <a:spLocks noGrp="1"/>
          </p:cNvSpPr>
          <p:nvPr>
            <p:ph type="dt" idx="1"/>
          </p:nvPr>
        </p:nvSpPr>
        <p:spPr>
          <a:xfrm>
            <a:off x="3850444" y="3"/>
            <a:ext cx="2945659" cy="496332"/>
          </a:xfrm>
          <a:prstGeom prst="rect">
            <a:avLst/>
          </a:prstGeom>
        </p:spPr>
        <p:txBody>
          <a:bodyPr vert="horz" lIns="91429" tIns="45714" rIns="91429" bIns="45714" rtlCol="0"/>
          <a:lstStyle>
            <a:lvl1pPr algn="r">
              <a:defRPr sz="1200"/>
            </a:lvl1pPr>
          </a:lstStyle>
          <a:p>
            <a:fld id="{6BBCABCE-E96B-4361-9E28-72E3DD1BB2C2}" type="datetimeFigureOut">
              <a:rPr lang="es-ES" smtClean="0"/>
              <a:t>23/05/2019</a:t>
            </a:fld>
            <a:endParaRPr lang="es-ES"/>
          </a:p>
        </p:txBody>
      </p:sp>
      <p:sp>
        <p:nvSpPr>
          <p:cNvPr id="4" name="3 Marcador de imagen de diapositiva"/>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29" tIns="45714" rIns="91429" bIns="45714" rtlCol="0" anchor="ctr"/>
          <a:lstStyle/>
          <a:p>
            <a:endParaRPr lang="es-ES"/>
          </a:p>
        </p:txBody>
      </p:sp>
      <p:sp>
        <p:nvSpPr>
          <p:cNvPr id="5" name="4 Marcador de notas"/>
          <p:cNvSpPr>
            <a:spLocks noGrp="1"/>
          </p:cNvSpPr>
          <p:nvPr>
            <p:ph type="body" sz="quarter" idx="3"/>
          </p:nvPr>
        </p:nvSpPr>
        <p:spPr>
          <a:xfrm>
            <a:off x="679768" y="4715153"/>
            <a:ext cx="5438140" cy="4466987"/>
          </a:xfrm>
          <a:prstGeom prst="rect">
            <a:avLst/>
          </a:prstGeom>
        </p:spPr>
        <p:txBody>
          <a:bodyPr vert="horz" lIns="91429" tIns="45714" rIns="91429" bIns="45714" rtlCol="0"/>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6" name="5 Marcador de pie de página"/>
          <p:cNvSpPr>
            <a:spLocks noGrp="1"/>
          </p:cNvSpPr>
          <p:nvPr>
            <p:ph type="ftr" sz="quarter" idx="4"/>
          </p:nvPr>
        </p:nvSpPr>
        <p:spPr>
          <a:xfrm>
            <a:off x="1" y="9428586"/>
            <a:ext cx="2945659" cy="496332"/>
          </a:xfrm>
          <a:prstGeom prst="rect">
            <a:avLst/>
          </a:prstGeom>
        </p:spPr>
        <p:txBody>
          <a:bodyPr vert="horz" lIns="91429" tIns="45714" rIns="91429" bIns="45714" rtlCol="0" anchor="b"/>
          <a:lstStyle>
            <a:lvl1pPr algn="l">
              <a:defRPr sz="1200"/>
            </a:lvl1pPr>
          </a:lstStyle>
          <a:p>
            <a:endParaRPr lang="es-ES"/>
          </a:p>
        </p:txBody>
      </p:sp>
      <p:sp>
        <p:nvSpPr>
          <p:cNvPr id="7" name="6 Marcador de número de diapositiva"/>
          <p:cNvSpPr>
            <a:spLocks noGrp="1"/>
          </p:cNvSpPr>
          <p:nvPr>
            <p:ph type="sldNum" sz="quarter" idx="5"/>
          </p:nvPr>
        </p:nvSpPr>
        <p:spPr>
          <a:xfrm>
            <a:off x="3850444" y="9428586"/>
            <a:ext cx="2945659" cy="496332"/>
          </a:xfrm>
          <a:prstGeom prst="rect">
            <a:avLst/>
          </a:prstGeom>
        </p:spPr>
        <p:txBody>
          <a:bodyPr vert="horz" lIns="91429" tIns="45714" rIns="91429" bIns="45714" rtlCol="0" anchor="b"/>
          <a:lstStyle>
            <a:lvl1pPr algn="r">
              <a:defRPr sz="1200"/>
            </a:lvl1pPr>
          </a:lstStyle>
          <a:p>
            <a:fld id="{BDC01B42-2C32-43BA-9C55-34ED84202E08}" type="slidenum">
              <a:rPr lang="es-ES" smtClean="0"/>
              <a:t>‹Nº›</a:t>
            </a:fld>
            <a:endParaRPr lang="es-ES"/>
          </a:p>
        </p:txBody>
      </p:sp>
    </p:spTree>
    <p:extLst>
      <p:ext uri="{BB962C8B-B14F-4D97-AF65-F5344CB8AC3E}">
        <p14:creationId xmlns:p14="http://schemas.microsoft.com/office/powerpoint/2010/main" val="2548166736"/>
      </p:ext>
    </p:extLst>
  </p:cSld>
  <p:clrMap bg1="lt1" tx1="dk1" bg2="lt2" tx2="dk2" accent1="accent1" accent2="accent2" accent3="accent3" accent4="accent4" accent5="accent5" accent6="accent6" hlink="hlink" folHlink="folHlink"/>
  <p:hf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ES"/>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ES"/>
          </a:p>
        </p:txBody>
      </p:sp>
      <p:sp>
        <p:nvSpPr>
          <p:cNvPr id="4" name="3 Marcador de fecha"/>
          <p:cNvSpPr>
            <a:spLocks noGrp="1"/>
          </p:cNvSpPr>
          <p:nvPr>
            <p:ph type="dt" sz="half" idx="10"/>
          </p:nvPr>
        </p:nvSpPr>
        <p:spPr/>
        <p:txBody>
          <a:bodyPr/>
          <a:lstStyle/>
          <a:p>
            <a:fld id="{7AEFEEBD-6A01-41C2-BB2A-0732856D462E}" type="datetime1">
              <a:rPr lang="es-ES" smtClean="0"/>
              <a:t>23/05/2019</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1B2F845C-1E6F-4FED-B51E-6906F142BAD3}" type="slidenum">
              <a:rPr lang="es-ES" smtClean="0"/>
              <a:t>‹Nº›</a:t>
            </a:fld>
            <a:endParaRPr lang="es-ES"/>
          </a:p>
        </p:txBody>
      </p:sp>
    </p:spTree>
    <p:extLst>
      <p:ext uri="{BB962C8B-B14F-4D97-AF65-F5344CB8AC3E}">
        <p14:creationId xmlns:p14="http://schemas.microsoft.com/office/powerpoint/2010/main" val="310007081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CC4D941F-3215-4574-B200-6415F666FF3B}" type="datetime1">
              <a:rPr lang="es-ES" smtClean="0"/>
              <a:t>23/05/2019</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1B2F845C-1E6F-4FED-B51E-6906F142BAD3}" type="slidenum">
              <a:rPr lang="es-ES" smtClean="0"/>
              <a:t>‹Nº›</a:t>
            </a:fld>
            <a:endParaRPr lang="es-ES"/>
          </a:p>
        </p:txBody>
      </p:sp>
    </p:spTree>
    <p:extLst>
      <p:ext uri="{BB962C8B-B14F-4D97-AF65-F5344CB8AC3E}">
        <p14:creationId xmlns:p14="http://schemas.microsoft.com/office/powerpoint/2010/main" val="11011633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09C88C63-30AB-437A-A93C-9C6CB813873F}" type="datetime1">
              <a:rPr lang="es-ES" smtClean="0"/>
              <a:t>23/05/2019</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1B2F845C-1E6F-4FED-B51E-6906F142BAD3}" type="slidenum">
              <a:rPr lang="es-ES" smtClean="0"/>
              <a:t>‹Nº›</a:t>
            </a:fld>
            <a:endParaRPr lang="es-ES"/>
          </a:p>
        </p:txBody>
      </p:sp>
    </p:spTree>
    <p:extLst>
      <p:ext uri="{BB962C8B-B14F-4D97-AF65-F5344CB8AC3E}">
        <p14:creationId xmlns:p14="http://schemas.microsoft.com/office/powerpoint/2010/main" val="230353174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89D0344F-C1BB-4E0A-87FC-38CA7057AB92}" type="datetime1">
              <a:rPr lang="es-ES" smtClean="0"/>
              <a:t>23/05/2019</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1B2F845C-1E6F-4FED-B51E-6906F142BAD3}" type="slidenum">
              <a:rPr lang="es-ES" smtClean="0"/>
              <a:t>‹Nº›</a:t>
            </a:fld>
            <a:endParaRPr lang="es-ES"/>
          </a:p>
        </p:txBody>
      </p:sp>
    </p:spTree>
    <p:extLst>
      <p:ext uri="{BB962C8B-B14F-4D97-AF65-F5344CB8AC3E}">
        <p14:creationId xmlns:p14="http://schemas.microsoft.com/office/powerpoint/2010/main" val="31140349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p>
            <a:fld id="{D9E08C1D-AC84-4643-B9B7-55DD1ACC8675}" type="datetime1">
              <a:rPr lang="es-ES" smtClean="0"/>
              <a:t>23/05/2019</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1B2F845C-1E6F-4FED-B51E-6906F142BAD3}" type="slidenum">
              <a:rPr lang="es-ES" smtClean="0"/>
              <a:t>‹Nº›</a:t>
            </a:fld>
            <a:endParaRPr lang="es-ES"/>
          </a:p>
        </p:txBody>
      </p:sp>
    </p:spTree>
    <p:extLst>
      <p:ext uri="{BB962C8B-B14F-4D97-AF65-F5344CB8AC3E}">
        <p14:creationId xmlns:p14="http://schemas.microsoft.com/office/powerpoint/2010/main" val="35272478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fecha"/>
          <p:cNvSpPr>
            <a:spLocks noGrp="1"/>
          </p:cNvSpPr>
          <p:nvPr>
            <p:ph type="dt" sz="half" idx="10"/>
          </p:nvPr>
        </p:nvSpPr>
        <p:spPr/>
        <p:txBody>
          <a:bodyPr/>
          <a:lstStyle/>
          <a:p>
            <a:fld id="{2960B9D1-1641-4AC2-93C7-61DEB8908FC8}" type="datetime1">
              <a:rPr lang="es-ES" smtClean="0"/>
              <a:t>23/05/2019</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1B2F845C-1E6F-4FED-B51E-6906F142BAD3}" type="slidenum">
              <a:rPr lang="es-ES" smtClean="0"/>
              <a:t>‹Nº›</a:t>
            </a:fld>
            <a:endParaRPr lang="es-ES"/>
          </a:p>
        </p:txBody>
      </p:sp>
    </p:spTree>
    <p:extLst>
      <p:ext uri="{BB962C8B-B14F-4D97-AF65-F5344CB8AC3E}">
        <p14:creationId xmlns:p14="http://schemas.microsoft.com/office/powerpoint/2010/main" val="316934834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7" name="6 Marcador de fecha"/>
          <p:cNvSpPr>
            <a:spLocks noGrp="1"/>
          </p:cNvSpPr>
          <p:nvPr>
            <p:ph type="dt" sz="half" idx="10"/>
          </p:nvPr>
        </p:nvSpPr>
        <p:spPr/>
        <p:txBody>
          <a:bodyPr/>
          <a:lstStyle/>
          <a:p>
            <a:fld id="{8C34E3E2-0DC4-4D1B-80FA-E3A7FA68835D}" type="datetime1">
              <a:rPr lang="es-ES" smtClean="0"/>
              <a:t>23/05/2019</a:t>
            </a:fld>
            <a:endParaRPr lang="es-ES"/>
          </a:p>
        </p:txBody>
      </p:sp>
      <p:sp>
        <p:nvSpPr>
          <p:cNvPr id="8" name="7 Marcador de pie de página"/>
          <p:cNvSpPr>
            <a:spLocks noGrp="1"/>
          </p:cNvSpPr>
          <p:nvPr>
            <p:ph type="ftr" sz="quarter" idx="11"/>
          </p:nvPr>
        </p:nvSpPr>
        <p:spPr/>
        <p:txBody>
          <a:bodyPr/>
          <a:lstStyle/>
          <a:p>
            <a:endParaRPr lang="es-ES"/>
          </a:p>
        </p:txBody>
      </p:sp>
      <p:sp>
        <p:nvSpPr>
          <p:cNvPr id="9" name="8 Marcador de número de diapositiva"/>
          <p:cNvSpPr>
            <a:spLocks noGrp="1"/>
          </p:cNvSpPr>
          <p:nvPr>
            <p:ph type="sldNum" sz="quarter" idx="12"/>
          </p:nvPr>
        </p:nvSpPr>
        <p:spPr/>
        <p:txBody>
          <a:bodyPr/>
          <a:lstStyle/>
          <a:p>
            <a:fld id="{1B2F845C-1E6F-4FED-B51E-6906F142BAD3}" type="slidenum">
              <a:rPr lang="es-ES" smtClean="0"/>
              <a:t>‹Nº›</a:t>
            </a:fld>
            <a:endParaRPr lang="es-ES"/>
          </a:p>
        </p:txBody>
      </p:sp>
    </p:spTree>
    <p:extLst>
      <p:ext uri="{BB962C8B-B14F-4D97-AF65-F5344CB8AC3E}">
        <p14:creationId xmlns:p14="http://schemas.microsoft.com/office/powerpoint/2010/main" val="11055667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fecha"/>
          <p:cNvSpPr>
            <a:spLocks noGrp="1"/>
          </p:cNvSpPr>
          <p:nvPr>
            <p:ph type="dt" sz="half" idx="10"/>
          </p:nvPr>
        </p:nvSpPr>
        <p:spPr/>
        <p:txBody>
          <a:bodyPr/>
          <a:lstStyle/>
          <a:p>
            <a:fld id="{57B103E6-EA97-4393-8860-149F89AF585C}" type="datetime1">
              <a:rPr lang="es-ES" smtClean="0"/>
              <a:t>23/05/2019</a:t>
            </a:fld>
            <a:endParaRPr lang="es-ES"/>
          </a:p>
        </p:txBody>
      </p:sp>
      <p:sp>
        <p:nvSpPr>
          <p:cNvPr id="4" name="3 Marcador de pie de página"/>
          <p:cNvSpPr>
            <a:spLocks noGrp="1"/>
          </p:cNvSpPr>
          <p:nvPr>
            <p:ph type="ftr" sz="quarter" idx="11"/>
          </p:nvPr>
        </p:nvSpPr>
        <p:spPr/>
        <p:txBody>
          <a:bodyPr/>
          <a:lstStyle/>
          <a:p>
            <a:endParaRPr lang="es-ES"/>
          </a:p>
        </p:txBody>
      </p:sp>
      <p:sp>
        <p:nvSpPr>
          <p:cNvPr id="5" name="4 Marcador de número de diapositiva"/>
          <p:cNvSpPr>
            <a:spLocks noGrp="1"/>
          </p:cNvSpPr>
          <p:nvPr>
            <p:ph type="sldNum" sz="quarter" idx="12"/>
          </p:nvPr>
        </p:nvSpPr>
        <p:spPr/>
        <p:txBody>
          <a:bodyPr/>
          <a:lstStyle/>
          <a:p>
            <a:fld id="{1B2F845C-1E6F-4FED-B51E-6906F142BAD3}" type="slidenum">
              <a:rPr lang="es-ES" smtClean="0"/>
              <a:t>‹Nº›</a:t>
            </a:fld>
            <a:endParaRPr lang="es-ES"/>
          </a:p>
        </p:txBody>
      </p:sp>
    </p:spTree>
    <p:extLst>
      <p:ext uri="{BB962C8B-B14F-4D97-AF65-F5344CB8AC3E}">
        <p14:creationId xmlns:p14="http://schemas.microsoft.com/office/powerpoint/2010/main" val="22621404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F2A140DB-1A9F-413B-91CC-1774036AD817}" type="datetime1">
              <a:rPr lang="es-ES" smtClean="0"/>
              <a:t>23/05/2019</a:t>
            </a:fld>
            <a:endParaRPr lang="es-ES"/>
          </a:p>
        </p:txBody>
      </p:sp>
      <p:sp>
        <p:nvSpPr>
          <p:cNvPr id="3" name="2 Marcador de pie de página"/>
          <p:cNvSpPr>
            <a:spLocks noGrp="1"/>
          </p:cNvSpPr>
          <p:nvPr>
            <p:ph type="ftr" sz="quarter" idx="11"/>
          </p:nvPr>
        </p:nvSpPr>
        <p:spPr/>
        <p:txBody>
          <a:bodyPr/>
          <a:lstStyle/>
          <a:p>
            <a:endParaRPr lang="es-ES"/>
          </a:p>
        </p:txBody>
      </p:sp>
      <p:sp>
        <p:nvSpPr>
          <p:cNvPr id="4" name="3 Marcador de número de diapositiva"/>
          <p:cNvSpPr>
            <a:spLocks noGrp="1"/>
          </p:cNvSpPr>
          <p:nvPr>
            <p:ph type="sldNum" sz="quarter" idx="12"/>
          </p:nvPr>
        </p:nvSpPr>
        <p:spPr/>
        <p:txBody>
          <a:bodyPr/>
          <a:lstStyle/>
          <a:p>
            <a:fld id="{1B2F845C-1E6F-4FED-B51E-6906F142BAD3}" type="slidenum">
              <a:rPr lang="es-ES" smtClean="0"/>
              <a:t>‹Nº›</a:t>
            </a:fld>
            <a:endParaRPr lang="es-ES"/>
          </a:p>
        </p:txBody>
      </p:sp>
    </p:spTree>
    <p:extLst>
      <p:ext uri="{BB962C8B-B14F-4D97-AF65-F5344CB8AC3E}">
        <p14:creationId xmlns:p14="http://schemas.microsoft.com/office/powerpoint/2010/main" val="24929905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ES"/>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CC763D25-D7C5-4CC2-B3FC-9FF65291B292}" type="datetime1">
              <a:rPr lang="es-ES" smtClean="0"/>
              <a:t>23/05/2019</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1B2F845C-1E6F-4FED-B51E-6906F142BAD3}" type="slidenum">
              <a:rPr lang="es-ES" smtClean="0"/>
              <a:t>‹Nº›</a:t>
            </a:fld>
            <a:endParaRPr lang="es-ES"/>
          </a:p>
        </p:txBody>
      </p:sp>
    </p:spTree>
    <p:extLst>
      <p:ext uri="{BB962C8B-B14F-4D97-AF65-F5344CB8AC3E}">
        <p14:creationId xmlns:p14="http://schemas.microsoft.com/office/powerpoint/2010/main" val="29382783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ES"/>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609FC6AA-B574-4C73-8A05-19D1D152E640}" type="datetime1">
              <a:rPr lang="es-ES" smtClean="0"/>
              <a:t>23/05/2019</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1B2F845C-1E6F-4FED-B51E-6906F142BAD3}" type="slidenum">
              <a:rPr lang="es-ES" smtClean="0"/>
              <a:t>‹Nº›</a:t>
            </a:fld>
            <a:endParaRPr lang="es-ES"/>
          </a:p>
        </p:txBody>
      </p:sp>
    </p:spTree>
    <p:extLst>
      <p:ext uri="{BB962C8B-B14F-4D97-AF65-F5344CB8AC3E}">
        <p14:creationId xmlns:p14="http://schemas.microsoft.com/office/powerpoint/2010/main" val="215899838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lumMod val="85000"/>
            <a:alpha val="51000"/>
          </a:schemeClr>
        </a:solidFill>
        <a:effectLst/>
      </p:bgPr>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2D60D30-F743-4FCA-812F-2D2664119FA9}" type="datetime1">
              <a:rPr lang="es-ES" smtClean="0"/>
              <a:t>23/05/2019</a:t>
            </a:fld>
            <a:endParaRPr lang="es-ES"/>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B2F845C-1E6F-4FED-B51E-6906F142BAD3}" type="slidenum">
              <a:rPr lang="es-ES" smtClean="0"/>
              <a:t>‹Nº›</a:t>
            </a:fld>
            <a:endParaRPr lang="es-ES"/>
          </a:p>
        </p:txBody>
      </p:sp>
    </p:spTree>
    <p:extLst>
      <p:ext uri="{BB962C8B-B14F-4D97-AF65-F5344CB8AC3E}">
        <p14:creationId xmlns:p14="http://schemas.microsoft.com/office/powerpoint/2010/main" val="258229580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emf"/><Relationship Id="rId1" Type="http://schemas.openxmlformats.org/officeDocument/2006/relationships/slideLayout" Target="../slideLayouts/slideLayout9.xml"/><Relationship Id="rId4" Type="http://schemas.microsoft.com/office/2007/relationships/hdphoto" Target="../media/hdphoto1.wdp"/></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emf"/><Relationship Id="rId1" Type="http://schemas.openxmlformats.org/officeDocument/2006/relationships/slideLayout" Target="../slideLayouts/slideLayout9.xml"/><Relationship Id="rId4" Type="http://schemas.microsoft.com/office/2007/relationships/hdphoto" Target="../media/hdphoto1.wdp"/></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emf"/><Relationship Id="rId1" Type="http://schemas.openxmlformats.org/officeDocument/2006/relationships/slideLayout" Target="../slideLayouts/slideLayout9.xml"/><Relationship Id="rId6" Type="http://schemas.microsoft.com/office/2007/relationships/hdphoto" Target="../media/hdphoto5.wdp"/><Relationship Id="rId5" Type="http://schemas.openxmlformats.org/officeDocument/2006/relationships/image" Target="../media/image7.png"/><Relationship Id="rId4" Type="http://schemas.microsoft.com/office/2007/relationships/hdphoto" Target="../media/hdphoto1.wdp"/></Relationships>
</file>

<file path=ppt/slides/_rels/slide13.xml.rels><?xml version="1.0" encoding="UTF-8" standalone="yes"?>
<Relationships xmlns="http://schemas.openxmlformats.org/package/2006/relationships"><Relationship Id="rId3" Type="http://schemas.microsoft.com/office/2007/relationships/hdphoto" Target="../media/hdphoto6.wdp"/><Relationship Id="rId2" Type="http://schemas.openxmlformats.org/officeDocument/2006/relationships/image" Target="../media/image8.png"/><Relationship Id="rId1" Type="http://schemas.openxmlformats.org/officeDocument/2006/relationships/slideLayout" Target="../slideLayouts/slideLayout9.xml"/><Relationship Id="rId6" Type="http://schemas.microsoft.com/office/2007/relationships/hdphoto" Target="../media/hdphoto1.wdp"/><Relationship Id="rId5" Type="http://schemas.openxmlformats.org/officeDocument/2006/relationships/image" Target="../media/image3.png"/><Relationship Id="rId4" Type="http://schemas.openxmlformats.org/officeDocument/2006/relationships/image" Target="../media/image2.emf"/></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7" Type="http://schemas.microsoft.com/office/2007/relationships/hdphoto" Target="../media/hdphoto7.wdp"/><Relationship Id="rId2" Type="http://schemas.openxmlformats.org/officeDocument/2006/relationships/image" Target="../media/image2.emf"/><Relationship Id="rId1" Type="http://schemas.openxmlformats.org/officeDocument/2006/relationships/slideLayout" Target="../slideLayouts/slideLayout9.xml"/><Relationship Id="rId6" Type="http://schemas.openxmlformats.org/officeDocument/2006/relationships/image" Target="../media/image10.jpeg"/><Relationship Id="rId5" Type="http://schemas.openxmlformats.org/officeDocument/2006/relationships/image" Target="../media/image9.jpeg"/><Relationship Id="rId4" Type="http://schemas.microsoft.com/office/2007/relationships/hdphoto" Target="../media/hdphoto1.wdp"/></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emf"/><Relationship Id="rId1" Type="http://schemas.openxmlformats.org/officeDocument/2006/relationships/slideLayout" Target="../slideLayouts/slideLayout7.xml"/><Relationship Id="rId4" Type="http://schemas.microsoft.com/office/2007/relationships/hdphoto" Target="../media/hdphoto1.wdp"/></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emf"/><Relationship Id="rId1" Type="http://schemas.openxmlformats.org/officeDocument/2006/relationships/slideLayout" Target="../slideLayouts/slideLayout9.xml"/><Relationship Id="rId4" Type="http://schemas.microsoft.com/office/2007/relationships/hdphoto" Target="../media/hdphoto1.wdp"/></Relationships>
</file>

<file path=ppt/slides/_rels/slide17.xml.rels><?xml version="1.0" encoding="UTF-8" standalone="yes"?>
<Relationships xmlns="http://schemas.openxmlformats.org/package/2006/relationships"><Relationship Id="rId3" Type="http://schemas.openxmlformats.org/officeDocument/2006/relationships/hyperlink" Target="https://resultados.eleccioneslocaleseuropeas19.es/" TargetMode="External"/><Relationship Id="rId2" Type="http://schemas.openxmlformats.org/officeDocument/2006/relationships/image" Target="../media/image2.emf"/><Relationship Id="rId1" Type="http://schemas.openxmlformats.org/officeDocument/2006/relationships/slideLayout" Target="../slideLayouts/slideLayout9.xml"/><Relationship Id="rId5" Type="http://schemas.microsoft.com/office/2007/relationships/hdphoto" Target="../media/hdphoto1.wdp"/><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emf"/><Relationship Id="rId1" Type="http://schemas.openxmlformats.org/officeDocument/2006/relationships/slideLayout" Target="../slideLayouts/slideLayout9.xml"/><Relationship Id="rId4" Type="http://schemas.microsoft.com/office/2007/relationships/hdphoto" Target="../media/hdphoto1.wdp"/></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emf"/><Relationship Id="rId1" Type="http://schemas.openxmlformats.org/officeDocument/2006/relationships/slideLayout" Target="../slideLayouts/slideLayout9.xml"/><Relationship Id="rId4" Type="http://schemas.microsoft.com/office/2007/relationships/hdphoto" Target="../media/hdphoto1.wdp"/></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emf"/><Relationship Id="rId1" Type="http://schemas.openxmlformats.org/officeDocument/2006/relationships/slideLayout" Target="../slideLayouts/slideLayout9.xml"/><Relationship Id="rId6" Type="http://schemas.openxmlformats.org/officeDocument/2006/relationships/chart" Target="../charts/chart2.xml"/><Relationship Id="rId5" Type="http://schemas.openxmlformats.org/officeDocument/2006/relationships/chart" Target="../charts/chart1.xml"/><Relationship Id="rId4" Type="http://schemas.microsoft.com/office/2007/relationships/hdphoto" Target="../media/hdphoto1.wdp"/></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emf"/><Relationship Id="rId1" Type="http://schemas.openxmlformats.org/officeDocument/2006/relationships/slideLayout" Target="../slideLayouts/slideLayout9.xml"/><Relationship Id="rId5" Type="http://schemas.openxmlformats.org/officeDocument/2006/relationships/chart" Target="../charts/chart3.xml"/><Relationship Id="rId4" Type="http://schemas.microsoft.com/office/2007/relationships/hdphoto" Target="../media/hdphoto1.wdp"/></Relationships>
</file>

<file path=ppt/slides/_rels/slide6.xml.rels><?xml version="1.0" encoding="UTF-8" standalone="yes"?>
<Relationships xmlns="http://schemas.openxmlformats.org/package/2006/relationships"><Relationship Id="rId8" Type="http://schemas.microsoft.com/office/2007/relationships/hdphoto" Target="../media/hdphoto3.wdp"/><Relationship Id="rId3" Type="http://schemas.openxmlformats.org/officeDocument/2006/relationships/image" Target="../media/image3.png"/><Relationship Id="rId7" Type="http://schemas.openxmlformats.org/officeDocument/2006/relationships/image" Target="../media/image5.png"/><Relationship Id="rId2" Type="http://schemas.openxmlformats.org/officeDocument/2006/relationships/image" Target="../media/image2.emf"/><Relationship Id="rId1" Type="http://schemas.openxmlformats.org/officeDocument/2006/relationships/slideLayout" Target="../slideLayouts/slideLayout9.xml"/><Relationship Id="rId6" Type="http://schemas.microsoft.com/office/2007/relationships/hdphoto" Target="../media/hdphoto2.wdp"/><Relationship Id="rId5" Type="http://schemas.openxmlformats.org/officeDocument/2006/relationships/image" Target="../media/image4.png"/><Relationship Id="rId4" Type="http://schemas.microsoft.com/office/2007/relationships/hdphoto" Target="../media/hdphoto1.wdp"/></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emf"/><Relationship Id="rId1" Type="http://schemas.openxmlformats.org/officeDocument/2006/relationships/slideLayout" Target="../slideLayouts/slideLayout9.xml"/><Relationship Id="rId4" Type="http://schemas.microsoft.com/office/2007/relationships/hdphoto" Target="../media/hdphoto1.wdp"/></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emf"/><Relationship Id="rId1" Type="http://schemas.openxmlformats.org/officeDocument/2006/relationships/slideLayout" Target="../slideLayouts/slideLayout9.xml"/><Relationship Id="rId4" Type="http://schemas.microsoft.com/office/2007/relationships/hdphoto" Target="../media/hdphoto1.wdp"/></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emf"/><Relationship Id="rId1" Type="http://schemas.openxmlformats.org/officeDocument/2006/relationships/slideLayout" Target="../slideLayouts/slideLayout9.xml"/><Relationship Id="rId6" Type="http://schemas.microsoft.com/office/2007/relationships/hdphoto" Target="../media/hdphoto4.wdp"/><Relationship Id="rId5" Type="http://schemas.openxmlformats.org/officeDocument/2006/relationships/image" Target="../media/image6.png"/><Relationship Id="rId4" Type="http://schemas.microsoft.com/office/2007/relationships/hdphoto" Target="../media/hdphoto1.wdp"/></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p:txBody>
          <a:bodyPr/>
          <a:lstStyle/>
          <a:p>
            <a:endParaRPr lang="es-ES"/>
          </a:p>
        </p:txBody>
      </p:sp>
      <p:sp>
        <p:nvSpPr>
          <p:cNvPr id="3" name="2 Subtítulo"/>
          <p:cNvSpPr>
            <a:spLocks noGrp="1"/>
          </p:cNvSpPr>
          <p:nvPr>
            <p:ph type="subTitle" idx="1"/>
          </p:nvPr>
        </p:nvSpPr>
        <p:spPr/>
        <p:txBody>
          <a:bodyPr/>
          <a:lstStyle/>
          <a:p>
            <a:endParaRPr lang="es-ES"/>
          </a:p>
        </p:txBody>
      </p:sp>
      <p:sp>
        <p:nvSpPr>
          <p:cNvPr id="4" name="3 Marcador de número de diapositiva"/>
          <p:cNvSpPr>
            <a:spLocks noGrp="1"/>
          </p:cNvSpPr>
          <p:nvPr>
            <p:ph type="sldNum" sz="quarter" idx="12"/>
          </p:nvPr>
        </p:nvSpPr>
        <p:spPr/>
        <p:txBody>
          <a:bodyPr/>
          <a:lstStyle/>
          <a:p>
            <a:fld id="{1B2F845C-1E6F-4FED-B51E-6906F142BAD3}" type="slidenum">
              <a:rPr lang="es-ES" smtClean="0"/>
              <a:t>1</a:t>
            </a:fld>
            <a:endParaRPr lang="es-ES"/>
          </a:p>
        </p:txBody>
      </p:sp>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808" y="-34092"/>
            <a:ext cx="9162437" cy="69714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5 Imagen"/>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9512" y="116632"/>
            <a:ext cx="1691005" cy="601980"/>
          </a:xfrm>
          <a:prstGeom prst="rect">
            <a:avLst/>
          </a:prstGeom>
          <a:noFill/>
          <a:ln>
            <a:noFill/>
          </a:ln>
        </p:spPr>
      </p:pic>
    </p:spTree>
    <p:extLst>
      <p:ext uri="{BB962C8B-B14F-4D97-AF65-F5344CB8AC3E}">
        <p14:creationId xmlns:p14="http://schemas.microsoft.com/office/powerpoint/2010/main" val="36986078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Marcador de número de diapositiva"/>
          <p:cNvSpPr>
            <a:spLocks noGrp="1"/>
          </p:cNvSpPr>
          <p:nvPr>
            <p:ph type="sldNum" sz="quarter" idx="12"/>
          </p:nvPr>
        </p:nvSpPr>
        <p:spPr/>
        <p:txBody>
          <a:bodyPr/>
          <a:lstStyle/>
          <a:p>
            <a:fld id="{1B2F845C-1E6F-4FED-B51E-6906F142BAD3}" type="slidenum">
              <a:rPr lang="es-ES" smtClean="0"/>
              <a:t>10</a:t>
            </a:fld>
            <a:endParaRPr lang="es-ES"/>
          </a:p>
        </p:txBody>
      </p:sp>
      <p:pic>
        <p:nvPicPr>
          <p:cNvPr id="6" name="5 Imagen"/>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9512" y="116632"/>
            <a:ext cx="1691005" cy="601980"/>
          </a:xfrm>
          <a:prstGeom prst="rect">
            <a:avLst/>
          </a:prstGeom>
          <a:noFill/>
          <a:ln>
            <a:noFill/>
          </a:ln>
        </p:spPr>
      </p:pic>
      <p:pic>
        <p:nvPicPr>
          <p:cNvPr id="7" name="14 Imagen"/>
          <p:cNvPicPr/>
          <p:nvPr/>
        </p:nvPicPr>
        <p:blipFill>
          <a:blip r:embed="rId3">
            <a:extLst>
              <a:ext uri="{BEBA8EAE-BF5A-486C-A8C5-ECC9F3942E4B}">
                <a14:imgProps xmlns:a14="http://schemas.microsoft.com/office/drawing/2010/main">
                  <a14:imgLayer r:embed="rId4">
                    <a14:imgEffect>
                      <a14:sharpenSoften amount="-93000"/>
                    </a14:imgEffect>
                    <a14:imgEffect>
                      <a14:brightnessContrast bright="-12000" contrast="25000"/>
                    </a14:imgEffect>
                  </a14:imgLayer>
                </a14:imgProps>
              </a:ext>
            </a:extLst>
          </a:blip>
          <a:stretch>
            <a:fillRect/>
          </a:stretch>
        </p:blipFill>
        <p:spPr>
          <a:xfrm>
            <a:off x="7812360" y="116632"/>
            <a:ext cx="1195070" cy="796925"/>
          </a:xfrm>
          <a:prstGeom prst="rect">
            <a:avLst/>
          </a:prstGeom>
        </p:spPr>
      </p:pic>
      <p:sp>
        <p:nvSpPr>
          <p:cNvPr id="2" name="1 Rectángulo"/>
          <p:cNvSpPr/>
          <p:nvPr/>
        </p:nvSpPr>
        <p:spPr>
          <a:xfrm>
            <a:off x="755576" y="914294"/>
            <a:ext cx="4574842" cy="369332"/>
          </a:xfrm>
          <a:prstGeom prst="rect">
            <a:avLst/>
          </a:prstGeom>
        </p:spPr>
        <p:txBody>
          <a:bodyPr wrap="none">
            <a:spAutoFit/>
          </a:bodyPr>
          <a:lstStyle/>
          <a:p>
            <a:r>
              <a:rPr lang="es-ES" b="1" dirty="0">
                <a:latin typeface="Arial" pitchFamily="34" charset="0"/>
                <a:cs typeface="Arial" pitchFamily="34" charset="0"/>
              </a:rPr>
              <a:t>ELECCIONES PARLAMENTO EUROPEO</a:t>
            </a:r>
            <a:endParaRPr lang="es-ES" dirty="0">
              <a:latin typeface="Arial" pitchFamily="34" charset="0"/>
              <a:cs typeface="Arial" pitchFamily="34" charset="0"/>
            </a:endParaRPr>
          </a:p>
        </p:txBody>
      </p:sp>
      <p:sp>
        <p:nvSpPr>
          <p:cNvPr id="3" name="2 Rectángulo"/>
          <p:cNvSpPr/>
          <p:nvPr/>
        </p:nvSpPr>
        <p:spPr>
          <a:xfrm>
            <a:off x="467544" y="1484784"/>
            <a:ext cx="8424936" cy="3416320"/>
          </a:xfrm>
          <a:prstGeom prst="rect">
            <a:avLst/>
          </a:prstGeom>
        </p:spPr>
        <p:txBody>
          <a:bodyPr wrap="square">
            <a:spAutoFit/>
          </a:bodyPr>
          <a:lstStyle/>
          <a:p>
            <a:pPr marL="285750" lvl="0" indent="-285750" algn="just">
              <a:buFont typeface="Wingdings" pitchFamily="2" charset="2"/>
              <a:buChar char="Ø"/>
            </a:pPr>
            <a:r>
              <a:rPr lang="es-ES" dirty="0">
                <a:latin typeface="Arial" pitchFamily="34" charset="0"/>
                <a:cs typeface="Arial" pitchFamily="34" charset="0"/>
              </a:rPr>
              <a:t>El próximo 26 de mayo de 2019 se celebrarán en España las </a:t>
            </a:r>
            <a:r>
              <a:rPr lang="es-ES" b="1" dirty="0">
                <a:latin typeface="Arial" pitchFamily="34" charset="0"/>
                <a:cs typeface="Arial" pitchFamily="34" charset="0"/>
              </a:rPr>
              <a:t>octavas elecciones al Parlamento Europeo</a:t>
            </a:r>
            <a:r>
              <a:rPr lang="es-ES" dirty="0">
                <a:latin typeface="Arial" pitchFamily="34" charset="0"/>
                <a:cs typeface="Arial" pitchFamily="34" charset="0"/>
              </a:rPr>
              <a:t>.</a:t>
            </a:r>
            <a:r>
              <a:rPr lang="es-ES_tradnl" dirty="0">
                <a:latin typeface="Arial" pitchFamily="34" charset="0"/>
                <a:cs typeface="Arial" pitchFamily="34" charset="0"/>
              </a:rPr>
              <a:t> </a:t>
            </a:r>
            <a:endParaRPr lang="es-ES_tradnl" dirty="0" smtClean="0">
              <a:latin typeface="Arial" pitchFamily="34" charset="0"/>
              <a:cs typeface="Arial" pitchFamily="34" charset="0"/>
            </a:endParaRPr>
          </a:p>
          <a:p>
            <a:pPr marL="285750" lvl="0" indent="-285750" algn="just">
              <a:buFont typeface="Wingdings" pitchFamily="2" charset="2"/>
              <a:buChar char="Ø"/>
            </a:pPr>
            <a:endParaRPr lang="es-ES_tradnl" dirty="0" smtClean="0">
              <a:latin typeface="Arial" pitchFamily="34" charset="0"/>
              <a:cs typeface="Arial" pitchFamily="34" charset="0"/>
            </a:endParaRPr>
          </a:p>
          <a:p>
            <a:pPr marL="285750" lvl="0" indent="-285750" algn="just">
              <a:buFont typeface="Wingdings" pitchFamily="2" charset="2"/>
              <a:buChar char="Ø"/>
            </a:pPr>
            <a:r>
              <a:rPr lang="es-ES" b="1" dirty="0" smtClean="0">
                <a:latin typeface="Arial" pitchFamily="34" charset="0"/>
                <a:cs typeface="Arial" pitchFamily="34" charset="0"/>
              </a:rPr>
              <a:t>El </a:t>
            </a:r>
            <a:r>
              <a:rPr lang="es-ES" b="1" dirty="0">
                <a:latin typeface="Arial" pitchFamily="34" charset="0"/>
                <a:cs typeface="Arial" pitchFamily="34" charset="0"/>
              </a:rPr>
              <a:t>número de diputados al Parlamento Europeo será de </a:t>
            </a:r>
            <a:r>
              <a:rPr lang="es-ES" b="1" dirty="0" smtClean="0">
                <a:latin typeface="Arial" pitchFamily="34" charset="0"/>
                <a:cs typeface="Arial" pitchFamily="34" charset="0"/>
              </a:rPr>
              <a:t>54</a:t>
            </a:r>
            <a:r>
              <a:rPr lang="es-ES" dirty="0" smtClean="0">
                <a:latin typeface="Arial" pitchFamily="34" charset="0"/>
                <a:cs typeface="Arial" pitchFamily="34" charset="0"/>
              </a:rPr>
              <a:t>.</a:t>
            </a:r>
          </a:p>
          <a:p>
            <a:pPr lvl="0" algn="just"/>
            <a:endParaRPr lang="es-ES" dirty="0" smtClean="0">
              <a:latin typeface="Arial" pitchFamily="34" charset="0"/>
              <a:cs typeface="Arial" pitchFamily="34" charset="0"/>
            </a:endParaRPr>
          </a:p>
          <a:p>
            <a:pPr marL="285750" lvl="0" indent="-285750" algn="just">
              <a:buFont typeface="Wingdings" pitchFamily="2" charset="2"/>
              <a:buChar char="Ø"/>
            </a:pPr>
            <a:r>
              <a:rPr lang="es-ES" b="1" dirty="0" smtClean="0">
                <a:latin typeface="Arial" pitchFamily="34" charset="0"/>
                <a:cs typeface="Arial" pitchFamily="34" charset="0"/>
              </a:rPr>
              <a:t>La </a:t>
            </a:r>
            <a:r>
              <a:rPr lang="es-ES" b="1" dirty="0">
                <a:latin typeface="Arial" pitchFamily="34" charset="0"/>
                <a:cs typeface="Arial" pitchFamily="34" charset="0"/>
              </a:rPr>
              <a:t>edad para poder votar es de 18 años</a:t>
            </a:r>
            <a:r>
              <a:rPr lang="es-ES" dirty="0">
                <a:latin typeface="Arial" pitchFamily="34" charset="0"/>
                <a:cs typeface="Arial" pitchFamily="34" charset="0"/>
              </a:rPr>
              <a:t> en todos los Estados miembros, </a:t>
            </a:r>
            <a:r>
              <a:rPr lang="es-ES" b="1" dirty="0">
                <a:latin typeface="Arial" pitchFamily="34" charset="0"/>
                <a:cs typeface="Arial" pitchFamily="34" charset="0"/>
              </a:rPr>
              <a:t>excepto Austria, donde la edad para votar es 16 </a:t>
            </a:r>
            <a:r>
              <a:rPr lang="es-ES" b="1" dirty="0" smtClean="0">
                <a:latin typeface="Arial" pitchFamily="34" charset="0"/>
                <a:cs typeface="Arial" pitchFamily="34" charset="0"/>
              </a:rPr>
              <a:t>años</a:t>
            </a:r>
            <a:r>
              <a:rPr lang="es-ES" dirty="0" smtClean="0">
                <a:latin typeface="Arial" pitchFamily="34" charset="0"/>
                <a:cs typeface="Arial" pitchFamily="34" charset="0"/>
              </a:rPr>
              <a:t>.</a:t>
            </a:r>
          </a:p>
          <a:p>
            <a:pPr marL="285750" lvl="0" indent="-285750" algn="just">
              <a:buFont typeface="Wingdings" pitchFamily="2" charset="2"/>
              <a:buChar char="Ø"/>
            </a:pPr>
            <a:endParaRPr lang="es-ES" dirty="0" smtClean="0">
              <a:latin typeface="Arial" pitchFamily="34" charset="0"/>
              <a:cs typeface="Arial" pitchFamily="34" charset="0"/>
            </a:endParaRPr>
          </a:p>
          <a:p>
            <a:pPr marL="285750" lvl="0" indent="-285750">
              <a:buFont typeface="Wingdings" pitchFamily="2" charset="2"/>
              <a:buChar char="Ø"/>
            </a:pPr>
            <a:r>
              <a:rPr lang="es-ES" b="1" dirty="0">
                <a:latin typeface="Arial" pitchFamily="34" charset="0"/>
                <a:cs typeface="Arial" pitchFamily="34" charset="0"/>
              </a:rPr>
              <a:t>La votación es obligatoria </a:t>
            </a:r>
            <a:r>
              <a:rPr lang="es-ES" dirty="0">
                <a:latin typeface="Arial" pitchFamily="34" charset="0"/>
                <a:cs typeface="Arial" pitchFamily="34" charset="0"/>
              </a:rPr>
              <a:t>solo</a:t>
            </a:r>
            <a:r>
              <a:rPr lang="es-ES" b="1" dirty="0">
                <a:latin typeface="Arial" pitchFamily="34" charset="0"/>
                <a:cs typeface="Arial" pitchFamily="34" charset="0"/>
              </a:rPr>
              <a:t> en cinco Estados miembros: Bélgica, Bulgaria, Luxemburgo, Chipre y </a:t>
            </a:r>
            <a:r>
              <a:rPr lang="es-ES" b="1" dirty="0" smtClean="0">
                <a:latin typeface="Arial" pitchFamily="34" charset="0"/>
                <a:cs typeface="Arial" pitchFamily="34" charset="0"/>
              </a:rPr>
              <a:t>Grecia.</a:t>
            </a:r>
          </a:p>
          <a:p>
            <a:pPr lvl="0"/>
            <a:endParaRPr lang="es-ES" dirty="0">
              <a:latin typeface="Arial" pitchFamily="34" charset="0"/>
              <a:cs typeface="Arial" pitchFamily="34" charset="0"/>
            </a:endParaRPr>
          </a:p>
          <a:p>
            <a:pPr marL="285750" indent="-285750">
              <a:buFont typeface="Wingdings" pitchFamily="2" charset="2"/>
              <a:buChar char="Ø"/>
            </a:pPr>
            <a:r>
              <a:rPr lang="es-ES" dirty="0">
                <a:latin typeface="Arial" pitchFamily="34" charset="0"/>
                <a:cs typeface="Arial" pitchFamily="34" charset="0"/>
              </a:rPr>
              <a:t>La Unión cuenta actualmente </a:t>
            </a:r>
            <a:r>
              <a:rPr lang="es-ES" b="1" dirty="0">
                <a:latin typeface="Arial" pitchFamily="34" charset="0"/>
                <a:cs typeface="Arial" pitchFamily="34" charset="0"/>
              </a:rPr>
              <a:t>con 28 países miembros</a:t>
            </a:r>
            <a:endParaRPr lang="es-ES" dirty="0">
              <a:latin typeface="Arial" pitchFamily="34" charset="0"/>
              <a:cs typeface="Arial" pitchFamily="34" charset="0"/>
            </a:endParaRPr>
          </a:p>
        </p:txBody>
      </p:sp>
    </p:spTree>
    <p:extLst>
      <p:ext uri="{BB962C8B-B14F-4D97-AF65-F5344CB8AC3E}">
        <p14:creationId xmlns:p14="http://schemas.microsoft.com/office/powerpoint/2010/main" val="205880742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Marcador de número de diapositiva"/>
          <p:cNvSpPr>
            <a:spLocks noGrp="1"/>
          </p:cNvSpPr>
          <p:nvPr>
            <p:ph type="sldNum" sz="quarter" idx="12"/>
          </p:nvPr>
        </p:nvSpPr>
        <p:spPr/>
        <p:txBody>
          <a:bodyPr/>
          <a:lstStyle/>
          <a:p>
            <a:fld id="{1B2F845C-1E6F-4FED-B51E-6906F142BAD3}" type="slidenum">
              <a:rPr lang="es-ES" smtClean="0"/>
              <a:t>11</a:t>
            </a:fld>
            <a:endParaRPr lang="es-ES"/>
          </a:p>
        </p:txBody>
      </p:sp>
      <p:pic>
        <p:nvPicPr>
          <p:cNvPr id="6" name="5 Imagen"/>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9512" y="116632"/>
            <a:ext cx="1691005" cy="601980"/>
          </a:xfrm>
          <a:prstGeom prst="rect">
            <a:avLst/>
          </a:prstGeom>
          <a:noFill/>
          <a:ln>
            <a:noFill/>
          </a:ln>
        </p:spPr>
      </p:pic>
      <p:pic>
        <p:nvPicPr>
          <p:cNvPr id="7" name="14 Imagen"/>
          <p:cNvPicPr/>
          <p:nvPr/>
        </p:nvPicPr>
        <p:blipFill>
          <a:blip r:embed="rId3">
            <a:extLst>
              <a:ext uri="{BEBA8EAE-BF5A-486C-A8C5-ECC9F3942E4B}">
                <a14:imgProps xmlns:a14="http://schemas.microsoft.com/office/drawing/2010/main">
                  <a14:imgLayer r:embed="rId4">
                    <a14:imgEffect>
                      <a14:sharpenSoften amount="-93000"/>
                    </a14:imgEffect>
                    <a14:imgEffect>
                      <a14:brightnessContrast bright="-12000" contrast="25000"/>
                    </a14:imgEffect>
                  </a14:imgLayer>
                </a14:imgProps>
              </a:ext>
            </a:extLst>
          </a:blip>
          <a:stretch>
            <a:fillRect/>
          </a:stretch>
        </p:blipFill>
        <p:spPr>
          <a:xfrm>
            <a:off x="7812360" y="116632"/>
            <a:ext cx="1195070" cy="796925"/>
          </a:xfrm>
          <a:prstGeom prst="rect">
            <a:avLst/>
          </a:prstGeom>
        </p:spPr>
      </p:pic>
      <p:graphicFrame>
        <p:nvGraphicFramePr>
          <p:cNvPr id="4" name="3 Tabla"/>
          <p:cNvGraphicFramePr>
            <a:graphicFrameLocks noGrp="1"/>
          </p:cNvGraphicFramePr>
          <p:nvPr>
            <p:extLst>
              <p:ext uri="{D42A27DB-BD31-4B8C-83A1-F6EECF244321}">
                <p14:modId xmlns:p14="http://schemas.microsoft.com/office/powerpoint/2010/main" val="3090946453"/>
              </p:ext>
            </p:extLst>
          </p:nvPr>
        </p:nvGraphicFramePr>
        <p:xfrm>
          <a:off x="4860032" y="2236630"/>
          <a:ext cx="3960440" cy="4061836"/>
        </p:xfrm>
        <a:graphic>
          <a:graphicData uri="http://schemas.openxmlformats.org/drawingml/2006/table">
            <a:tbl>
              <a:tblPr firstRow="1" firstCol="1" bandRow="1">
                <a:tableStyleId>{5C22544A-7EE6-4342-B048-85BDC9FD1C3A}</a:tableStyleId>
              </a:tblPr>
              <a:tblGrid>
                <a:gridCol w="936104"/>
                <a:gridCol w="792088"/>
                <a:gridCol w="1296144"/>
                <a:gridCol w="936104"/>
              </a:tblGrid>
              <a:tr h="360040">
                <a:tc>
                  <a:txBody>
                    <a:bodyPr/>
                    <a:lstStyle/>
                    <a:p>
                      <a:pPr algn="ctr">
                        <a:lnSpc>
                          <a:spcPct val="115000"/>
                        </a:lnSpc>
                      </a:pPr>
                      <a:r>
                        <a:rPr lang="es-ES_tradnl" sz="1400" dirty="0">
                          <a:effectLst/>
                        </a:rPr>
                        <a:t>PAÍS</a:t>
                      </a:r>
                      <a:endParaRPr lang="es-ES" sz="1100" dirty="0">
                        <a:effectLst/>
                        <a:latin typeface="Calibri"/>
                        <a:ea typeface="Times New Roman"/>
                      </a:endParaRPr>
                    </a:p>
                  </a:txBody>
                  <a:tcPr marL="9525" marR="9525" marT="9525" marB="9525" anchor="ctr"/>
                </a:tc>
                <a:tc>
                  <a:txBody>
                    <a:bodyPr/>
                    <a:lstStyle/>
                    <a:p>
                      <a:pPr algn="ctr">
                        <a:lnSpc>
                          <a:spcPct val="115000"/>
                        </a:lnSpc>
                      </a:pPr>
                      <a:r>
                        <a:rPr lang="es-ES_tradnl" sz="1400" dirty="0" smtClean="0">
                          <a:effectLst/>
                        </a:rPr>
                        <a:t>FECHA</a:t>
                      </a:r>
                      <a:endParaRPr lang="es-ES" sz="1100" dirty="0">
                        <a:effectLst/>
                        <a:latin typeface="Calibri"/>
                        <a:ea typeface="Times New Roman"/>
                      </a:endParaRPr>
                    </a:p>
                  </a:txBody>
                  <a:tcPr marL="9525" marR="9525" marT="9525" marB="9525" anchor="ctr"/>
                </a:tc>
                <a:tc>
                  <a:txBody>
                    <a:bodyPr/>
                    <a:lstStyle/>
                    <a:p>
                      <a:pPr algn="ctr">
                        <a:lnSpc>
                          <a:spcPct val="115000"/>
                        </a:lnSpc>
                      </a:pPr>
                      <a:r>
                        <a:rPr lang="es-ES_tradnl" sz="1400">
                          <a:effectLst/>
                        </a:rPr>
                        <a:t>PAÍS</a:t>
                      </a:r>
                      <a:endParaRPr lang="es-ES" sz="1100">
                        <a:effectLst/>
                        <a:latin typeface="Calibri"/>
                        <a:ea typeface="Times New Roman"/>
                      </a:endParaRPr>
                    </a:p>
                  </a:txBody>
                  <a:tcPr marL="9525" marR="9525" marT="9525" marB="9525" anchor="ctr"/>
                </a:tc>
                <a:tc>
                  <a:txBody>
                    <a:bodyPr/>
                    <a:lstStyle/>
                    <a:p>
                      <a:pPr algn="ctr">
                        <a:lnSpc>
                          <a:spcPct val="115000"/>
                        </a:lnSpc>
                      </a:pPr>
                      <a:r>
                        <a:rPr lang="es-ES_tradnl" sz="1400" dirty="0" smtClean="0">
                          <a:effectLst/>
                        </a:rPr>
                        <a:t>FECHA</a:t>
                      </a:r>
                      <a:endParaRPr lang="es-ES" sz="1100" dirty="0">
                        <a:effectLst/>
                        <a:latin typeface="Calibri"/>
                        <a:ea typeface="Times New Roman"/>
                      </a:endParaRPr>
                    </a:p>
                  </a:txBody>
                  <a:tcPr marL="9525" marR="9525" marT="9525" marB="9525" anchor="ctr"/>
                </a:tc>
              </a:tr>
              <a:tr h="246035">
                <a:tc>
                  <a:txBody>
                    <a:bodyPr/>
                    <a:lstStyle/>
                    <a:p>
                      <a:pPr algn="ctr">
                        <a:lnSpc>
                          <a:spcPct val="115000"/>
                        </a:lnSpc>
                      </a:pPr>
                      <a:r>
                        <a:rPr lang="es-ES_tradnl" sz="1400" dirty="0">
                          <a:effectLst/>
                        </a:rPr>
                        <a:t>Alemania</a:t>
                      </a:r>
                      <a:endParaRPr lang="es-ES" sz="1100" dirty="0">
                        <a:effectLst/>
                        <a:latin typeface="Calibri"/>
                        <a:ea typeface="Times New Roman"/>
                      </a:endParaRPr>
                    </a:p>
                  </a:txBody>
                  <a:tcPr marL="9525" marR="9525" marT="9525" marB="9525" anchor="ctr"/>
                </a:tc>
                <a:tc>
                  <a:txBody>
                    <a:bodyPr/>
                    <a:lstStyle/>
                    <a:p>
                      <a:pPr algn="ctr">
                        <a:lnSpc>
                          <a:spcPct val="115000"/>
                        </a:lnSpc>
                      </a:pPr>
                      <a:r>
                        <a:rPr lang="es-ES_tradnl" sz="1400" dirty="0">
                          <a:effectLst/>
                        </a:rPr>
                        <a:t>26 </a:t>
                      </a:r>
                      <a:r>
                        <a:rPr lang="es-ES_tradnl" sz="1400" dirty="0" smtClean="0">
                          <a:effectLst/>
                        </a:rPr>
                        <a:t>mayo</a:t>
                      </a:r>
                      <a:endParaRPr lang="es-ES" sz="1100" dirty="0">
                        <a:effectLst/>
                        <a:latin typeface="Calibri"/>
                        <a:ea typeface="Times New Roman"/>
                      </a:endParaRPr>
                    </a:p>
                  </a:txBody>
                  <a:tcPr marL="9525" marR="9525" marT="9525" marB="9525" anchor="ctr"/>
                </a:tc>
                <a:tc>
                  <a:txBody>
                    <a:bodyPr/>
                    <a:lstStyle/>
                    <a:p>
                      <a:pPr algn="ctr">
                        <a:lnSpc>
                          <a:spcPct val="115000"/>
                        </a:lnSpc>
                      </a:pPr>
                      <a:r>
                        <a:rPr lang="es-ES_tradnl" sz="1400" dirty="0">
                          <a:effectLst/>
                        </a:rPr>
                        <a:t>Hungría</a:t>
                      </a:r>
                      <a:endParaRPr lang="es-ES" sz="1100" dirty="0">
                        <a:effectLst/>
                        <a:latin typeface="Calibri"/>
                        <a:ea typeface="Times New Roman"/>
                      </a:endParaRPr>
                    </a:p>
                  </a:txBody>
                  <a:tcPr marL="9525" marR="9525" marT="9525" marB="9525" anchor="ctr"/>
                </a:tc>
                <a:tc>
                  <a:txBody>
                    <a:bodyPr/>
                    <a:lstStyle/>
                    <a:p>
                      <a:pPr algn="ctr">
                        <a:lnSpc>
                          <a:spcPct val="115000"/>
                        </a:lnSpc>
                      </a:pPr>
                      <a:r>
                        <a:rPr lang="es-ES_tradnl" sz="1400" dirty="0" smtClean="0">
                          <a:effectLst/>
                        </a:rPr>
                        <a:t>26 </a:t>
                      </a:r>
                      <a:r>
                        <a:rPr lang="es-ES_tradnl" sz="1400" dirty="0">
                          <a:effectLst/>
                        </a:rPr>
                        <a:t>mayo</a:t>
                      </a:r>
                      <a:endParaRPr lang="es-ES" sz="1100" dirty="0">
                        <a:effectLst/>
                        <a:latin typeface="Calibri"/>
                        <a:ea typeface="Times New Roman"/>
                      </a:endParaRPr>
                    </a:p>
                  </a:txBody>
                  <a:tcPr marL="9525" marR="9525" marT="9525" marB="9525" anchor="ctr"/>
                </a:tc>
              </a:tr>
              <a:tr h="246035">
                <a:tc>
                  <a:txBody>
                    <a:bodyPr/>
                    <a:lstStyle/>
                    <a:p>
                      <a:pPr algn="ctr">
                        <a:lnSpc>
                          <a:spcPct val="115000"/>
                        </a:lnSpc>
                      </a:pPr>
                      <a:r>
                        <a:rPr lang="es-ES_tradnl" sz="1400" dirty="0">
                          <a:effectLst/>
                        </a:rPr>
                        <a:t>Austria</a:t>
                      </a:r>
                      <a:endParaRPr lang="es-ES" sz="1100" dirty="0">
                        <a:effectLst/>
                        <a:latin typeface="Calibri"/>
                        <a:ea typeface="Times New Roman"/>
                      </a:endParaRPr>
                    </a:p>
                  </a:txBody>
                  <a:tcPr marL="9525" marR="9525" marT="9525" marB="9525" anchor="ctr"/>
                </a:tc>
                <a:tc>
                  <a:txBody>
                    <a:bodyPr/>
                    <a:lstStyle/>
                    <a:p>
                      <a:pPr algn="ctr">
                        <a:lnSpc>
                          <a:spcPct val="115000"/>
                        </a:lnSpc>
                      </a:pPr>
                      <a:r>
                        <a:rPr lang="es-ES_tradnl" sz="1400" dirty="0">
                          <a:effectLst/>
                        </a:rPr>
                        <a:t>26 </a:t>
                      </a:r>
                      <a:r>
                        <a:rPr lang="es-ES_tradnl" sz="1400" dirty="0" smtClean="0">
                          <a:effectLst/>
                        </a:rPr>
                        <a:t>mayo</a:t>
                      </a:r>
                      <a:endParaRPr lang="es-ES" sz="1100" dirty="0">
                        <a:effectLst/>
                        <a:latin typeface="Calibri"/>
                        <a:ea typeface="Times New Roman"/>
                      </a:endParaRPr>
                    </a:p>
                  </a:txBody>
                  <a:tcPr marL="9525" marR="9525" marT="9525" marB="9525" anchor="ctr"/>
                </a:tc>
                <a:tc>
                  <a:txBody>
                    <a:bodyPr/>
                    <a:lstStyle/>
                    <a:p>
                      <a:pPr algn="ctr">
                        <a:lnSpc>
                          <a:spcPct val="115000"/>
                        </a:lnSpc>
                      </a:pPr>
                      <a:r>
                        <a:rPr lang="es-ES_tradnl" sz="1400" dirty="0">
                          <a:effectLst/>
                        </a:rPr>
                        <a:t>Irlanda</a:t>
                      </a:r>
                      <a:endParaRPr lang="es-ES" sz="1100" dirty="0">
                        <a:effectLst/>
                        <a:latin typeface="Calibri"/>
                        <a:ea typeface="Times New Roman"/>
                      </a:endParaRPr>
                    </a:p>
                  </a:txBody>
                  <a:tcPr marL="9525" marR="9525" marT="9525" marB="9525" anchor="ctr"/>
                </a:tc>
                <a:tc>
                  <a:txBody>
                    <a:bodyPr/>
                    <a:lstStyle/>
                    <a:p>
                      <a:pPr algn="ctr">
                        <a:lnSpc>
                          <a:spcPct val="115000"/>
                        </a:lnSpc>
                      </a:pPr>
                      <a:r>
                        <a:rPr lang="es-ES_tradnl" sz="1400" dirty="0" smtClean="0">
                          <a:effectLst/>
                        </a:rPr>
                        <a:t>24 mayo</a:t>
                      </a:r>
                      <a:endParaRPr lang="es-ES" sz="1100" dirty="0">
                        <a:effectLst/>
                        <a:latin typeface="Calibri"/>
                        <a:ea typeface="Times New Roman"/>
                      </a:endParaRPr>
                    </a:p>
                  </a:txBody>
                  <a:tcPr marL="9525" marR="9525" marT="9525" marB="9525" anchor="ctr"/>
                </a:tc>
              </a:tr>
              <a:tr h="246035">
                <a:tc>
                  <a:txBody>
                    <a:bodyPr/>
                    <a:lstStyle/>
                    <a:p>
                      <a:pPr algn="ctr">
                        <a:lnSpc>
                          <a:spcPct val="115000"/>
                        </a:lnSpc>
                      </a:pPr>
                      <a:r>
                        <a:rPr lang="es-ES_tradnl" sz="1400" dirty="0">
                          <a:effectLst/>
                        </a:rPr>
                        <a:t>Bélgica</a:t>
                      </a:r>
                      <a:endParaRPr lang="es-ES" sz="1100" dirty="0">
                        <a:effectLst/>
                        <a:latin typeface="Calibri"/>
                        <a:ea typeface="Times New Roman"/>
                      </a:endParaRPr>
                    </a:p>
                  </a:txBody>
                  <a:tcPr marL="9525" marR="9525" marT="9525" marB="9525" anchor="ctr"/>
                </a:tc>
                <a:tc>
                  <a:txBody>
                    <a:bodyPr/>
                    <a:lstStyle/>
                    <a:p>
                      <a:pPr algn="ctr">
                        <a:lnSpc>
                          <a:spcPct val="115000"/>
                        </a:lnSpc>
                      </a:pPr>
                      <a:r>
                        <a:rPr lang="es-ES_tradnl" sz="1400" dirty="0">
                          <a:effectLst/>
                        </a:rPr>
                        <a:t>26 </a:t>
                      </a:r>
                      <a:r>
                        <a:rPr lang="es-ES_tradnl" sz="1400" dirty="0" smtClean="0">
                          <a:effectLst/>
                        </a:rPr>
                        <a:t>mayo</a:t>
                      </a:r>
                      <a:endParaRPr lang="es-ES" sz="1100" dirty="0">
                        <a:effectLst/>
                        <a:latin typeface="Calibri"/>
                        <a:ea typeface="Times New Roman"/>
                      </a:endParaRPr>
                    </a:p>
                  </a:txBody>
                  <a:tcPr marL="9525" marR="9525" marT="9525" marB="9525" anchor="ctr"/>
                </a:tc>
                <a:tc>
                  <a:txBody>
                    <a:bodyPr/>
                    <a:lstStyle/>
                    <a:p>
                      <a:pPr algn="ctr">
                        <a:lnSpc>
                          <a:spcPct val="115000"/>
                        </a:lnSpc>
                      </a:pPr>
                      <a:r>
                        <a:rPr lang="es-ES" sz="1400" dirty="0">
                          <a:effectLst/>
                        </a:rPr>
                        <a:t>Italia</a:t>
                      </a:r>
                      <a:endParaRPr lang="es-ES" sz="1100" dirty="0">
                        <a:effectLst/>
                        <a:latin typeface="Calibri"/>
                        <a:ea typeface="Times New Roman"/>
                      </a:endParaRPr>
                    </a:p>
                  </a:txBody>
                  <a:tcPr marL="9525" marR="9525" marT="9525" marB="9525" anchor="ctr"/>
                </a:tc>
                <a:tc>
                  <a:txBody>
                    <a:bodyPr/>
                    <a:lstStyle/>
                    <a:p>
                      <a:pPr algn="ctr">
                        <a:lnSpc>
                          <a:spcPct val="115000"/>
                        </a:lnSpc>
                      </a:pPr>
                      <a:r>
                        <a:rPr lang="es-ES" sz="1400" dirty="0" smtClean="0">
                          <a:effectLst/>
                        </a:rPr>
                        <a:t>26 </a:t>
                      </a:r>
                      <a:r>
                        <a:rPr lang="es-ES" sz="1400" dirty="0">
                          <a:effectLst/>
                        </a:rPr>
                        <a:t>mayo</a:t>
                      </a:r>
                      <a:endParaRPr lang="es-ES" sz="1100" dirty="0">
                        <a:effectLst/>
                        <a:latin typeface="Calibri"/>
                        <a:ea typeface="Times New Roman"/>
                      </a:endParaRPr>
                    </a:p>
                  </a:txBody>
                  <a:tcPr marL="9525" marR="9525" marT="9525" marB="9525" anchor="ctr"/>
                </a:tc>
              </a:tr>
              <a:tr h="246035">
                <a:tc>
                  <a:txBody>
                    <a:bodyPr/>
                    <a:lstStyle/>
                    <a:p>
                      <a:pPr algn="ctr">
                        <a:lnSpc>
                          <a:spcPct val="115000"/>
                        </a:lnSpc>
                      </a:pPr>
                      <a:r>
                        <a:rPr lang="es-ES_tradnl" sz="1400" dirty="0">
                          <a:effectLst/>
                        </a:rPr>
                        <a:t>Bulgaria</a:t>
                      </a:r>
                      <a:endParaRPr lang="es-ES" sz="1100" dirty="0">
                        <a:effectLst/>
                        <a:latin typeface="Calibri"/>
                        <a:ea typeface="Times New Roman"/>
                      </a:endParaRPr>
                    </a:p>
                  </a:txBody>
                  <a:tcPr marL="9525" marR="9525" marT="9525" marB="9525" anchor="ctr"/>
                </a:tc>
                <a:tc>
                  <a:txBody>
                    <a:bodyPr/>
                    <a:lstStyle/>
                    <a:p>
                      <a:pPr algn="ctr">
                        <a:lnSpc>
                          <a:spcPct val="115000"/>
                        </a:lnSpc>
                      </a:pPr>
                      <a:r>
                        <a:rPr lang="es-ES_tradnl" sz="1400" dirty="0" smtClean="0">
                          <a:effectLst/>
                        </a:rPr>
                        <a:t>26 </a:t>
                      </a:r>
                      <a:r>
                        <a:rPr lang="es-ES_tradnl" sz="1400" dirty="0">
                          <a:effectLst/>
                        </a:rPr>
                        <a:t>mayo</a:t>
                      </a:r>
                      <a:endParaRPr lang="es-ES" sz="1100" dirty="0">
                        <a:effectLst/>
                        <a:latin typeface="Calibri"/>
                        <a:ea typeface="Times New Roman"/>
                      </a:endParaRPr>
                    </a:p>
                  </a:txBody>
                  <a:tcPr marL="9525" marR="9525" marT="9525" marB="9525" anchor="ctr"/>
                </a:tc>
                <a:tc>
                  <a:txBody>
                    <a:bodyPr/>
                    <a:lstStyle/>
                    <a:p>
                      <a:pPr algn="ctr">
                        <a:lnSpc>
                          <a:spcPct val="115000"/>
                        </a:lnSpc>
                      </a:pPr>
                      <a:r>
                        <a:rPr lang="es-ES_tradnl" sz="1400" dirty="0">
                          <a:effectLst/>
                        </a:rPr>
                        <a:t>Letonia</a:t>
                      </a:r>
                      <a:endParaRPr lang="es-ES" sz="1100" dirty="0">
                        <a:effectLst/>
                        <a:latin typeface="Calibri"/>
                        <a:ea typeface="Times New Roman"/>
                      </a:endParaRPr>
                    </a:p>
                  </a:txBody>
                  <a:tcPr marL="9525" marR="9525" marT="9525" marB="9525" anchor="ctr"/>
                </a:tc>
                <a:tc>
                  <a:txBody>
                    <a:bodyPr/>
                    <a:lstStyle/>
                    <a:p>
                      <a:pPr algn="ctr">
                        <a:lnSpc>
                          <a:spcPct val="115000"/>
                        </a:lnSpc>
                      </a:pPr>
                      <a:r>
                        <a:rPr lang="es-ES_tradnl" sz="1400" dirty="0" smtClean="0">
                          <a:effectLst/>
                        </a:rPr>
                        <a:t>25 </a:t>
                      </a:r>
                      <a:r>
                        <a:rPr lang="es-ES_tradnl" sz="1400" dirty="0">
                          <a:effectLst/>
                        </a:rPr>
                        <a:t>mayo</a:t>
                      </a:r>
                      <a:endParaRPr lang="es-ES" sz="1100" dirty="0">
                        <a:effectLst/>
                        <a:latin typeface="Calibri"/>
                        <a:ea typeface="Times New Roman"/>
                      </a:endParaRPr>
                    </a:p>
                  </a:txBody>
                  <a:tcPr marL="9525" marR="9525" marT="9525" marB="9525" anchor="ctr"/>
                </a:tc>
              </a:tr>
              <a:tr h="246035">
                <a:tc>
                  <a:txBody>
                    <a:bodyPr/>
                    <a:lstStyle/>
                    <a:p>
                      <a:pPr algn="ctr">
                        <a:lnSpc>
                          <a:spcPct val="115000"/>
                        </a:lnSpc>
                      </a:pPr>
                      <a:r>
                        <a:rPr lang="es-ES_tradnl" sz="1400" dirty="0">
                          <a:effectLst/>
                        </a:rPr>
                        <a:t>Chipre</a:t>
                      </a:r>
                      <a:endParaRPr lang="es-ES" sz="1100" dirty="0">
                        <a:effectLst/>
                        <a:latin typeface="Calibri"/>
                        <a:ea typeface="Times New Roman"/>
                      </a:endParaRPr>
                    </a:p>
                  </a:txBody>
                  <a:tcPr marL="9525" marR="9525" marT="9525" marB="9525" anchor="ctr"/>
                </a:tc>
                <a:tc>
                  <a:txBody>
                    <a:bodyPr/>
                    <a:lstStyle/>
                    <a:p>
                      <a:pPr algn="ctr">
                        <a:lnSpc>
                          <a:spcPct val="115000"/>
                        </a:lnSpc>
                      </a:pPr>
                      <a:r>
                        <a:rPr lang="es-ES_tradnl" sz="1400" dirty="0" smtClean="0">
                          <a:effectLst/>
                        </a:rPr>
                        <a:t>26 </a:t>
                      </a:r>
                      <a:r>
                        <a:rPr lang="es-ES_tradnl" sz="1400" dirty="0">
                          <a:effectLst/>
                        </a:rPr>
                        <a:t>mayo</a:t>
                      </a:r>
                      <a:endParaRPr lang="es-ES" sz="1100" dirty="0">
                        <a:effectLst/>
                        <a:latin typeface="Calibri"/>
                        <a:ea typeface="Times New Roman"/>
                      </a:endParaRPr>
                    </a:p>
                  </a:txBody>
                  <a:tcPr marL="9525" marR="9525" marT="9525" marB="9525" anchor="ctr"/>
                </a:tc>
                <a:tc>
                  <a:txBody>
                    <a:bodyPr/>
                    <a:lstStyle/>
                    <a:p>
                      <a:pPr algn="ctr">
                        <a:lnSpc>
                          <a:spcPct val="115000"/>
                        </a:lnSpc>
                      </a:pPr>
                      <a:r>
                        <a:rPr lang="es-ES_tradnl" sz="1400">
                          <a:effectLst/>
                        </a:rPr>
                        <a:t>Lituania</a:t>
                      </a:r>
                      <a:endParaRPr lang="es-ES" sz="1100">
                        <a:effectLst/>
                        <a:latin typeface="Calibri"/>
                        <a:ea typeface="Times New Roman"/>
                      </a:endParaRPr>
                    </a:p>
                  </a:txBody>
                  <a:tcPr marL="9525" marR="9525" marT="9525" marB="9525" anchor="ctr"/>
                </a:tc>
                <a:tc>
                  <a:txBody>
                    <a:bodyPr/>
                    <a:lstStyle/>
                    <a:p>
                      <a:pPr algn="ctr">
                        <a:lnSpc>
                          <a:spcPct val="115000"/>
                        </a:lnSpc>
                      </a:pPr>
                      <a:r>
                        <a:rPr lang="es-ES_tradnl" sz="1400" dirty="0" smtClean="0">
                          <a:effectLst/>
                        </a:rPr>
                        <a:t>26 </a:t>
                      </a:r>
                      <a:r>
                        <a:rPr lang="es-ES_tradnl" sz="1400" dirty="0">
                          <a:effectLst/>
                        </a:rPr>
                        <a:t>mayo</a:t>
                      </a:r>
                      <a:endParaRPr lang="es-ES" sz="1100" dirty="0">
                        <a:effectLst/>
                        <a:latin typeface="Calibri"/>
                        <a:ea typeface="Times New Roman"/>
                      </a:endParaRPr>
                    </a:p>
                  </a:txBody>
                  <a:tcPr marL="9525" marR="9525" marT="9525" marB="9525" anchor="ctr"/>
                </a:tc>
              </a:tr>
              <a:tr h="246035">
                <a:tc>
                  <a:txBody>
                    <a:bodyPr/>
                    <a:lstStyle/>
                    <a:p>
                      <a:pPr algn="ctr">
                        <a:lnSpc>
                          <a:spcPct val="115000"/>
                        </a:lnSpc>
                      </a:pPr>
                      <a:r>
                        <a:rPr lang="es-ES_tradnl" sz="1400">
                          <a:effectLst/>
                        </a:rPr>
                        <a:t>Croacia</a:t>
                      </a:r>
                      <a:endParaRPr lang="es-ES" sz="1100">
                        <a:effectLst/>
                        <a:latin typeface="Calibri"/>
                        <a:ea typeface="Times New Roman"/>
                      </a:endParaRPr>
                    </a:p>
                  </a:txBody>
                  <a:tcPr marL="9525" marR="9525" marT="9525" marB="9525" anchor="ctr"/>
                </a:tc>
                <a:tc>
                  <a:txBody>
                    <a:bodyPr/>
                    <a:lstStyle/>
                    <a:p>
                      <a:pPr algn="ctr">
                        <a:lnSpc>
                          <a:spcPct val="115000"/>
                        </a:lnSpc>
                      </a:pPr>
                      <a:r>
                        <a:rPr lang="es-ES_tradnl" sz="1400" dirty="0" smtClean="0">
                          <a:effectLst/>
                        </a:rPr>
                        <a:t>26</a:t>
                      </a:r>
                      <a:r>
                        <a:rPr lang="es-ES_tradnl" sz="1400" baseline="0" dirty="0" smtClean="0">
                          <a:effectLst/>
                        </a:rPr>
                        <a:t> </a:t>
                      </a:r>
                      <a:r>
                        <a:rPr lang="es-ES_tradnl" sz="1400" dirty="0" smtClean="0">
                          <a:effectLst/>
                        </a:rPr>
                        <a:t>mayo</a:t>
                      </a:r>
                      <a:endParaRPr lang="es-ES" sz="1100" dirty="0">
                        <a:effectLst/>
                        <a:latin typeface="Calibri"/>
                        <a:ea typeface="Times New Roman"/>
                      </a:endParaRPr>
                    </a:p>
                  </a:txBody>
                  <a:tcPr marL="9525" marR="9525" marT="9525" marB="9525" anchor="ctr"/>
                </a:tc>
                <a:tc>
                  <a:txBody>
                    <a:bodyPr/>
                    <a:lstStyle/>
                    <a:p>
                      <a:pPr algn="ctr">
                        <a:lnSpc>
                          <a:spcPct val="115000"/>
                        </a:lnSpc>
                      </a:pPr>
                      <a:r>
                        <a:rPr lang="es-ES_tradnl" sz="1400">
                          <a:effectLst/>
                        </a:rPr>
                        <a:t>Luxemburgo</a:t>
                      </a:r>
                      <a:endParaRPr lang="es-ES" sz="1100">
                        <a:effectLst/>
                        <a:latin typeface="Calibri"/>
                        <a:ea typeface="Times New Roman"/>
                      </a:endParaRPr>
                    </a:p>
                  </a:txBody>
                  <a:tcPr marL="9525" marR="9525" marT="9525" marB="9525" anchor="ctr"/>
                </a:tc>
                <a:tc>
                  <a:txBody>
                    <a:bodyPr/>
                    <a:lstStyle/>
                    <a:p>
                      <a:pPr algn="ctr">
                        <a:lnSpc>
                          <a:spcPct val="115000"/>
                        </a:lnSpc>
                      </a:pPr>
                      <a:r>
                        <a:rPr lang="es-ES_tradnl" sz="1400" dirty="0" smtClean="0">
                          <a:effectLst/>
                        </a:rPr>
                        <a:t>26 </a:t>
                      </a:r>
                      <a:r>
                        <a:rPr lang="es-ES_tradnl" sz="1400" dirty="0">
                          <a:effectLst/>
                        </a:rPr>
                        <a:t>mayo</a:t>
                      </a:r>
                      <a:endParaRPr lang="es-ES" sz="1100" dirty="0">
                        <a:effectLst/>
                        <a:latin typeface="Calibri"/>
                        <a:ea typeface="Times New Roman"/>
                      </a:endParaRPr>
                    </a:p>
                  </a:txBody>
                  <a:tcPr marL="9525" marR="9525" marT="9525" marB="9525" anchor="ctr"/>
                </a:tc>
              </a:tr>
              <a:tr h="246035">
                <a:tc>
                  <a:txBody>
                    <a:bodyPr/>
                    <a:lstStyle/>
                    <a:p>
                      <a:pPr algn="ctr">
                        <a:lnSpc>
                          <a:spcPct val="115000"/>
                        </a:lnSpc>
                      </a:pPr>
                      <a:r>
                        <a:rPr lang="es-ES" sz="1400">
                          <a:effectLst/>
                        </a:rPr>
                        <a:t>Dinamarca</a:t>
                      </a:r>
                      <a:endParaRPr lang="es-ES" sz="1100">
                        <a:effectLst/>
                        <a:latin typeface="Calibri"/>
                        <a:ea typeface="Times New Roman"/>
                      </a:endParaRPr>
                    </a:p>
                  </a:txBody>
                  <a:tcPr marL="9525" marR="9525" marT="9525" marB="9525" anchor="ctr"/>
                </a:tc>
                <a:tc>
                  <a:txBody>
                    <a:bodyPr/>
                    <a:lstStyle/>
                    <a:p>
                      <a:pPr algn="ctr">
                        <a:lnSpc>
                          <a:spcPct val="115000"/>
                        </a:lnSpc>
                      </a:pPr>
                      <a:r>
                        <a:rPr lang="es-ES" sz="1400" dirty="0" smtClean="0">
                          <a:effectLst/>
                        </a:rPr>
                        <a:t>26</a:t>
                      </a:r>
                      <a:r>
                        <a:rPr lang="es-ES" sz="1400" baseline="0" dirty="0" smtClean="0">
                          <a:effectLst/>
                        </a:rPr>
                        <a:t> </a:t>
                      </a:r>
                      <a:r>
                        <a:rPr lang="es-ES" sz="1400" dirty="0" smtClean="0">
                          <a:effectLst/>
                        </a:rPr>
                        <a:t>mayo</a:t>
                      </a:r>
                      <a:endParaRPr lang="es-ES" sz="1100" dirty="0">
                        <a:effectLst/>
                        <a:latin typeface="Calibri"/>
                        <a:ea typeface="Times New Roman"/>
                      </a:endParaRPr>
                    </a:p>
                  </a:txBody>
                  <a:tcPr marL="9525" marR="9525" marT="9525" marB="9525" anchor="ctr"/>
                </a:tc>
                <a:tc>
                  <a:txBody>
                    <a:bodyPr/>
                    <a:lstStyle/>
                    <a:p>
                      <a:pPr algn="ctr">
                        <a:lnSpc>
                          <a:spcPct val="115000"/>
                        </a:lnSpc>
                      </a:pPr>
                      <a:r>
                        <a:rPr lang="es-ES_tradnl" sz="1400">
                          <a:effectLst/>
                        </a:rPr>
                        <a:t>Malta</a:t>
                      </a:r>
                      <a:endParaRPr lang="es-ES" sz="1100">
                        <a:effectLst/>
                        <a:latin typeface="Calibri"/>
                        <a:ea typeface="Times New Roman"/>
                      </a:endParaRPr>
                    </a:p>
                  </a:txBody>
                  <a:tcPr marL="9525" marR="9525" marT="9525" marB="9525" anchor="ctr"/>
                </a:tc>
                <a:tc>
                  <a:txBody>
                    <a:bodyPr/>
                    <a:lstStyle/>
                    <a:p>
                      <a:pPr algn="ctr">
                        <a:lnSpc>
                          <a:spcPct val="115000"/>
                        </a:lnSpc>
                      </a:pPr>
                      <a:r>
                        <a:rPr lang="es-ES_tradnl" sz="1400" dirty="0" smtClean="0">
                          <a:effectLst/>
                        </a:rPr>
                        <a:t>25 </a:t>
                      </a:r>
                      <a:r>
                        <a:rPr lang="es-ES_tradnl" sz="1400" dirty="0">
                          <a:effectLst/>
                        </a:rPr>
                        <a:t>mayo</a:t>
                      </a:r>
                      <a:endParaRPr lang="es-ES" sz="1100" dirty="0">
                        <a:effectLst/>
                        <a:latin typeface="Calibri"/>
                        <a:ea typeface="Times New Roman"/>
                      </a:endParaRPr>
                    </a:p>
                  </a:txBody>
                  <a:tcPr marL="9525" marR="9525" marT="9525" marB="9525" anchor="ctr"/>
                </a:tc>
              </a:tr>
              <a:tr h="246035">
                <a:tc>
                  <a:txBody>
                    <a:bodyPr/>
                    <a:lstStyle/>
                    <a:p>
                      <a:pPr algn="ctr">
                        <a:lnSpc>
                          <a:spcPct val="115000"/>
                        </a:lnSpc>
                      </a:pPr>
                      <a:r>
                        <a:rPr lang="es-ES_tradnl" sz="1400">
                          <a:effectLst/>
                        </a:rPr>
                        <a:t>Eslovaquia</a:t>
                      </a:r>
                      <a:endParaRPr lang="es-ES" sz="1100">
                        <a:effectLst/>
                        <a:latin typeface="Calibri"/>
                        <a:ea typeface="Times New Roman"/>
                      </a:endParaRPr>
                    </a:p>
                  </a:txBody>
                  <a:tcPr marL="9525" marR="9525" marT="9525" marB="9525" anchor="ctr"/>
                </a:tc>
                <a:tc>
                  <a:txBody>
                    <a:bodyPr/>
                    <a:lstStyle/>
                    <a:p>
                      <a:pPr algn="ctr">
                        <a:lnSpc>
                          <a:spcPct val="115000"/>
                        </a:lnSpc>
                      </a:pPr>
                      <a:r>
                        <a:rPr lang="es-ES_tradnl" sz="1400" dirty="0">
                          <a:effectLst/>
                        </a:rPr>
                        <a:t>25 </a:t>
                      </a:r>
                      <a:r>
                        <a:rPr lang="es-ES_tradnl" sz="1400" dirty="0" smtClean="0">
                          <a:effectLst/>
                        </a:rPr>
                        <a:t>mayo</a:t>
                      </a:r>
                      <a:endParaRPr lang="es-ES" sz="1100" dirty="0">
                        <a:effectLst/>
                        <a:latin typeface="Calibri"/>
                        <a:ea typeface="Times New Roman"/>
                      </a:endParaRPr>
                    </a:p>
                  </a:txBody>
                  <a:tcPr marL="9525" marR="9525" marT="9525" marB="9525" anchor="ctr"/>
                </a:tc>
                <a:tc>
                  <a:txBody>
                    <a:bodyPr/>
                    <a:lstStyle/>
                    <a:p>
                      <a:pPr algn="ctr">
                        <a:lnSpc>
                          <a:spcPct val="115000"/>
                        </a:lnSpc>
                      </a:pPr>
                      <a:r>
                        <a:rPr lang="es-ES_tradnl" sz="1400">
                          <a:effectLst/>
                        </a:rPr>
                        <a:t>Países Bajos</a:t>
                      </a:r>
                      <a:endParaRPr lang="es-ES" sz="1100">
                        <a:effectLst/>
                        <a:latin typeface="Calibri"/>
                        <a:ea typeface="Times New Roman"/>
                      </a:endParaRPr>
                    </a:p>
                  </a:txBody>
                  <a:tcPr marL="9525" marR="9525" marT="9525" marB="9525" anchor="ctr"/>
                </a:tc>
                <a:tc>
                  <a:txBody>
                    <a:bodyPr/>
                    <a:lstStyle/>
                    <a:p>
                      <a:pPr algn="ctr">
                        <a:lnSpc>
                          <a:spcPct val="115000"/>
                        </a:lnSpc>
                      </a:pPr>
                      <a:r>
                        <a:rPr lang="es-ES_tradnl" sz="1400" dirty="0" smtClean="0">
                          <a:effectLst/>
                        </a:rPr>
                        <a:t>23 </a:t>
                      </a:r>
                      <a:r>
                        <a:rPr lang="es-ES_tradnl" sz="1400" dirty="0">
                          <a:effectLst/>
                        </a:rPr>
                        <a:t>mayo</a:t>
                      </a:r>
                      <a:endParaRPr lang="es-ES" sz="1100" dirty="0">
                        <a:effectLst/>
                        <a:latin typeface="Calibri"/>
                        <a:ea typeface="Times New Roman"/>
                      </a:endParaRPr>
                    </a:p>
                  </a:txBody>
                  <a:tcPr marL="9525" marR="9525" marT="9525" marB="9525" anchor="ctr"/>
                </a:tc>
              </a:tr>
              <a:tr h="246035">
                <a:tc>
                  <a:txBody>
                    <a:bodyPr/>
                    <a:lstStyle/>
                    <a:p>
                      <a:pPr algn="ctr">
                        <a:lnSpc>
                          <a:spcPct val="115000"/>
                        </a:lnSpc>
                      </a:pPr>
                      <a:r>
                        <a:rPr lang="es-ES_tradnl" sz="1400" dirty="0">
                          <a:effectLst/>
                        </a:rPr>
                        <a:t>Eslovenia</a:t>
                      </a:r>
                      <a:endParaRPr lang="es-ES" sz="1100" dirty="0">
                        <a:effectLst/>
                        <a:latin typeface="Calibri"/>
                        <a:ea typeface="Times New Roman"/>
                      </a:endParaRPr>
                    </a:p>
                  </a:txBody>
                  <a:tcPr marL="9525" marR="9525" marT="9525" marB="9525" anchor="ctr"/>
                </a:tc>
                <a:tc>
                  <a:txBody>
                    <a:bodyPr/>
                    <a:lstStyle/>
                    <a:p>
                      <a:pPr algn="ctr">
                        <a:lnSpc>
                          <a:spcPct val="115000"/>
                        </a:lnSpc>
                      </a:pPr>
                      <a:r>
                        <a:rPr lang="es-ES_tradnl" sz="1400" dirty="0" smtClean="0">
                          <a:effectLst/>
                        </a:rPr>
                        <a:t>26 </a:t>
                      </a:r>
                      <a:r>
                        <a:rPr lang="es-ES_tradnl" sz="1400" dirty="0">
                          <a:effectLst/>
                        </a:rPr>
                        <a:t>mayo</a:t>
                      </a:r>
                      <a:endParaRPr lang="es-ES" sz="1100" dirty="0">
                        <a:effectLst/>
                        <a:latin typeface="Calibri"/>
                        <a:ea typeface="Times New Roman"/>
                      </a:endParaRPr>
                    </a:p>
                  </a:txBody>
                  <a:tcPr marL="9525" marR="9525" marT="9525" marB="9525" anchor="ctr"/>
                </a:tc>
                <a:tc>
                  <a:txBody>
                    <a:bodyPr/>
                    <a:lstStyle/>
                    <a:p>
                      <a:pPr algn="ctr">
                        <a:lnSpc>
                          <a:spcPct val="115000"/>
                        </a:lnSpc>
                      </a:pPr>
                      <a:r>
                        <a:rPr lang="es-ES_tradnl" sz="1400" dirty="0">
                          <a:effectLst/>
                        </a:rPr>
                        <a:t>Polonia</a:t>
                      </a:r>
                      <a:endParaRPr lang="es-ES" sz="1100" dirty="0">
                        <a:effectLst/>
                        <a:latin typeface="Calibri"/>
                        <a:ea typeface="Times New Roman"/>
                      </a:endParaRPr>
                    </a:p>
                  </a:txBody>
                  <a:tcPr marL="9525" marR="9525" marT="9525" marB="9525" anchor="ctr"/>
                </a:tc>
                <a:tc>
                  <a:txBody>
                    <a:bodyPr/>
                    <a:lstStyle/>
                    <a:p>
                      <a:pPr algn="ctr">
                        <a:lnSpc>
                          <a:spcPct val="115000"/>
                        </a:lnSpc>
                      </a:pPr>
                      <a:r>
                        <a:rPr lang="es-ES_tradnl" sz="1400" dirty="0" smtClean="0">
                          <a:effectLst/>
                        </a:rPr>
                        <a:t>26 </a:t>
                      </a:r>
                      <a:r>
                        <a:rPr lang="es-ES_tradnl" sz="1400" dirty="0">
                          <a:effectLst/>
                        </a:rPr>
                        <a:t>mayo</a:t>
                      </a:r>
                      <a:endParaRPr lang="es-ES" sz="1100" dirty="0">
                        <a:effectLst/>
                        <a:latin typeface="Calibri"/>
                        <a:ea typeface="Times New Roman"/>
                      </a:endParaRPr>
                    </a:p>
                  </a:txBody>
                  <a:tcPr marL="9525" marR="9525" marT="9525" marB="9525" anchor="ctr"/>
                </a:tc>
              </a:tr>
              <a:tr h="246035">
                <a:tc>
                  <a:txBody>
                    <a:bodyPr/>
                    <a:lstStyle/>
                    <a:p>
                      <a:pPr algn="ctr">
                        <a:lnSpc>
                          <a:spcPct val="115000"/>
                        </a:lnSpc>
                      </a:pPr>
                      <a:r>
                        <a:rPr lang="es-ES_tradnl" sz="1400">
                          <a:effectLst/>
                        </a:rPr>
                        <a:t>España</a:t>
                      </a:r>
                      <a:endParaRPr lang="es-ES" sz="1100">
                        <a:effectLst/>
                        <a:latin typeface="Calibri"/>
                        <a:ea typeface="Times New Roman"/>
                      </a:endParaRPr>
                    </a:p>
                  </a:txBody>
                  <a:tcPr marL="9525" marR="9525" marT="9525" marB="9525" anchor="ctr"/>
                </a:tc>
                <a:tc>
                  <a:txBody>
                    <a:bodyPr/>
                    <a:lstStyle/>
                    <a:p>
                      <a:pPr algn="ctr">
                        <a:lnSpc>
                          <a:spcPct val="115000"/>
                        </a:lnSpc>
                      </a:pPr>
                      <a:r>
                        <a:rPr lang="es-ES_tradnl" sz="1400" dirty="0" smtClean="0">
                          <a:effectLst/>
                        </a:rPr>
                        <a:t>26 </a:t>
                      </a:r>
                      <a:r>
                        <a:rPr lang="es-ES_tradnl" sz="1400" dirty="0">
                          <a:effectLst/>
                        </a:rPr>
                        <a:t>mayo</a:t>
                      </a:r>
                      <a:endParaRPr lang="es-ES" sz="1100" dirty="0">
                        <a:effectLst/>
                        <a:latin typeface="Calibri"/>
                        <a:ea typeface="Times New Roman"/>
                      </a:endParaRPr>
                    </a:p>
                  </a:txBody>
                  <a:tcPr marL="9525" marR="9525" marT="9525" marB="9525" anchor="ctr"/>
                </a:tc>
                <a:tc>
                  <a:txBody>
                    <a:bodyPr/>
                    <a:lstStyle/>
                    <a:p>
                      <a:pPr algn="ctr">
                        <a:lnSpc>
                          <a:spcPct val="115000"/>
                        </a:lnSpc>
                      </a:pPr>
                      <a:r>
                        <a:rPr lang="es-ES_tradnl" sz="1400">
                          <a:effectLst/>
                        </a:rPr>
                        <a:t>Portugal</a:t>
                      </a:r>
                      <a:endParaRPr lang="es-ES" sz="1100">
                        <a:effectLst/>
                        <a:latin typeface="Calibri"/>
                        <a:ea typeface="Times New Roman"/>
                      </a:endParaRPr>
                    </a:p>
                  </a:txBody>
                  <a:tcPr marL="9525" marR="9525" marT="9525" marB="9525" anchor="ctr"/>
                </a:tc>
                <a:tc>
                  <a:txBody>
                    <a:bodyPr/>
                    <a:lstStyle/>
                    <a:p>
                      <a:pPr algn="ctr">
                        <a:lnSpc>
                          <a:spcPct val="115000"/>
                        </a:lnSpc>
                      </a:pPr>
                      <a:r>
                        <a:rPr lang="es-ES_tradnl" sz="1400" dirty="0" smtClean="0">
                          <a:effectLst/>
                        </a:rPr>
                        <a:t>26 </a:t>
                      </a:r>
                      <a:r>
                        <a:rPr lang="es-ES_tradnl" sz="1400" dirty="0">
                          <a:effectLst/>
                        </a:rPr>
                        <a:t>mayo</a:t>
                      </a:r>
                      <a:endParaRPr lang="es-ES" sz="1100" dirty="0">
                        <a:effectLst/>
                        <a:latin typeface="Calibri"/>
                        <a:ea typeface="Times New Roman"/>
                      </a:endParaRPr>
                    </a:p>
                  </a:txBody>
                  <a:tcPr marL="9525" marR="9525" marT="9525" marB="9525" anchor="ctr"/>
                </a:tc>
              </a:tr>
              <a:tr h="246035">
                <a:tc>
                  <a:txBody>
                    <a:bodyPr/>
                    <a:lstStyle/>
                    <a:p>
                      <a:pPr algn="ctr">
                        <a:lnSpc>
                          <a:spcPct val="115000"/>
                        </a:lnSpc>
                      </a:pPr>
                      <a:r>
                        <a:rPr lang="es-ES_tradnl" sz="1400" dirty="0">
                          <a:effectLst/>
                        </a:rPr>
                        <a:t>Estonia</a:t>
                      </a:r>
                      <a:endParaRPr lang="es-ES" sz="1100" dirty="0">
                        <a:effectLst/>
                        <a:latin typeface="Calibri"/>
                        <a:ea typeface="Times New Roman"/>
                      </a:endParaRPr>
                    </a:p>
                  </a:txBody>
                  <a:tcPr marL="9525" marR="9525" marT="9525" marB="9525" anchor="ctr"/>
                </a:tc>
                <a:tc>
                  <a:txBody>
                    <a:bodyPr/>
                    <a:lstStyle/>
                    <a:p>
                      <a:pPr algn="ctr">
                        <a:lnSpc>
                          <a:spcPct val="115000"/>
                        </a:lnSpc>
                      </a:pPr>
                      <a:r>
                        <a:rPr lang="es-ES_tradnl" sz="1400" dirty="0">
                          <a:effectLst/>
                        </a:rPr>
                        <a:t>26 </a:t>
                      </a:r>
                      <a:r>
                        <a:rPr lang="es-ES_tradnl" sz="1400" dirty="0" smtClean="0">
                          <a:effectLst/>
                        </a:rPr>
                        <a:t>mayo</a:t>
                      </a:r>
                      <a:endParaRPr lang="es-ES" sz="1100" dirty="0">
                        <a:effectLst/>
                        <a:latin typeface="Calibri"/>
                        <a:ea typeface="Times New Roman"/>
                      </a:endParaRPr>
                    </a:p>
                  </a:txBody>
                  <a:tcPr marL="9525" marR="9525" marT="9525" marB="9525" anchor="ctr"/>
                </a:tc>
                <a:tc>
                  <a:txBody>
                    <a:bodyPr/>
                    <a:lstStyle/>
                    <a:p>
                      <a:pPr algn="ctr">
                        <a:lnSpc>
                          <a:spcPct val="115000"/>
                        </a:lnSpc>
                      </a:pPr>
                      <a:r>
                        <a:rPr lang="es-ES_tradnl" sz="1400" dirty="0">
                          <a:effectLst/>
                        </a:rPr>
                        <a:t>Reino Unido</a:t>
                      </a:r>
                      <a:endParaRPr lang="es-ES" sz="1100" dirty="0">
                        <a:effectLst/>
                        <a:latin typeface="Calibri"/>
                        <a:ea typeface="Times New Roman"/>
                      </a:endParaRPr>
                    </a:p>
                  </a:txBody>
                  <a:tcPr marL="9525" marR="9525" marT="9525" marB="9525" anchor="ctr"/>
                </a:tc>
                <a:tc>
                  <a:txBody>
                    <a:bodyPr/>
                    <a:lstStyle/>
                    <a:p>
                      <a:pPr algn="ctr">
                        <a:lnSpc>
                          <a:spcPct val="115000"/>
                        </a:lnSpc>
                      </a:pPr>
                      <a:r>
                        <a:rPr lang="es-ES_tradnl" sz="1400" dirty="0" smtClean="0">
                          <a:effectLst/>
                        </a:rPr>
                        <a:t>23 </a:t>
                      </a:r>
                      <a:r>
                        <a:rPr lang="es-ES_tradnl" sz="1400" dirty="0">
                          <a:effectLst/>
                        </a:rPr>
                        <a:t>mayo</a:t>
                      </a:r>
                      <a:endParaRPr lang="es-ES" sz="1100" dirty="0">
                        <a:effectLst/>
                        <a:latin typeface="Calibri"/>
                        <a:ea typeface="Times New Roman"/>
                      </a:endParaRPr>
                    </a:p>
                  </a:txBody>
                  <a:tcPr marL="9525" marR="9525" marT="9525" marB="9525" anchor="ctr"/>
                </a:tc>
              </a:tr>
              <a:tr h="262518">
                <a:tc>
                  <a:txBody>
                    <a:bodyPr/>
                    <a:lstStyle/>
                    <a:p>
                      <a:pPr algn="ctr">
                        <a:lnSpc>
                          <a:spcPct val="115000"/>
                        </a:lnSpc>
                      </a:pPr>
                      <a:r>
                        <a:rPr lang="es-ES_tradnl" sz="1400" dirty="0">
                          <a:effectLst/>
                        </a:rPr>
                        <a:t>Finlandia</a:t>
                      </a:r>
                      <a:endParaRPr lang="es-ES" sz="1100" dirty="0">
                        <a:effectLst/>
                        <a:latin typeface="Calibri"/>
                        <a:ea typeface="Times New Roman"/>
                      </a:endParaRPr>
                    </a:p>
                  </a:txBody>
                  <a:tcPr marL="9525" marR="9525" marT="9525" marB="9525" anchor="ctr"/>
                </a:tc>
                <a:tc>
                  <a:txBody>
                    <a:bodyPr/>
                    <a:lstStyle/>
                    <a:p>
                      <a:pPr algn="ctr">
                        <a:lnSpc>
                          <a:spcPct val="115000"/>
                        </a:lnSpc>
                      </a:pPr>
                      <a:r>
                        <a:rPr lang="es-ES_tradnl" sz="1400" dirty="0">
                          <a:effectLst/>
                        </a:rPr>
                        <a:t>26 </a:t>
                      </a:r>
                      <a:r>
                        <a:rPr lang="es-ES_tradnl" sz="1400" dirty="0" smtClean="0">
                          <a:effectLst/>
                        </a:rPr>
                        <a:t>mayo</a:t>
                      </a:r>
                      <a:endParaRPr lang="es-ES" sz="1100" dirty="0">
                        <a:effectLst/>
                        <a:latin typeface="Calibri"/>
                        <a:ea typeface="Times New Roman"/>
                      </a:endParaRPr>
                    </a:p>
                  </a:txBody>
                  <a:tcPr marL="9525" marR="9525" marT="9525" marB="9525" anchor="ctr"/>
                </a:tc>
                <a:tc>
                  <a:txBody>
                    <a:bodyPr/>
                    <a:lstStyle/>
                    <a:p>
                      <a:pPr algn="ctr">
                        <a:lnSpc>
                          <a:spcPct val="115000"/>
                        </a:lnSpc>
                      </a:pPr>
                      <a:r>
                        <a:rPr lang="es-ES_tradnl" sz="1400">
                          <a:effectLst/>
                        </a:rPr>
                        <a:t>República Checa</a:t>
                      </a:r>
                      <a:endParaRPr lang="es-ES" sz="1100">
                        <a:effectLst/>
                        <a:latin typeface="Calibri"/>
                        <a:ea typeface="Times New Roman"/>
                      </a:endParaRPr>
                    </a:p>
                  </a:txBody>
                  <a:tcPr marL="9525" marR="9525" marT="9525" marB="9525" anchor="ctr"/>
                </a:tc>
                <a:tc>
                  <a:txBody>
                    <a:bodyPr/>
                    <a:lstStyle/>
                    <a:p>
                      <a:pPr algn="ctr">
                        <a:lnSpc>
                          <a:spcPct val="115000"/>
                        </a:lnSpc>
                      </a:pPr>
                      <a:r>
                        <a:rPr lang="es-ES_tradnl" sz="1400" dirty="0">
                          <a:effectLst/>
                        </a:rPr>
                        <a:t>24-25 </a:t>
                      </a:r>
                      <a:r>
                        <a:rPr lang="es-ES_tradnl" sz="1400" dirty="0" smtClean="0">
                          <a:effectLst/>
                        </a:rPr>
                        <a:t>mayo</a:t>
                      </a:r>
                      <a:endParaRPr lang="es-ES" sz="1100" dirty="0">
                        <a:effectLst/>
                        <a:latin typeface="Calibri"/>
                        <a:ea typeface="Times New Roman"/>
                      </a:endParaRPr>
                    </a:p>
                  </a:txBody>
                  <a:tcPr marL="9525" marR="9525" marT="9525" marB="9525" anchor="ctr"/>
                </a:tc>
              </a:tr>
              <a:tr h="246035">
                <a:tc>
                  <a:txBody>
                    <a:bodyPr/>
                    <a:lstStyle/>
                    <a:p>
                      <a:pPr algn="ctr">
                        <a:lnSpc>
                          <a:spcPct val="115000"/>
                        </a:lnSpc>
                      </a:pPr>
                      <a:r>
                        <a:rPr lang="es-ES_tradnl" sz="1400" dirty="0">
                          <a:effectLst/>
                        </a:rPr>
                        <a:t>Francia</a:t>
                      </a:r>
                      <a:endParaRPr lang="es-ES" sz="1100" dirty="0">
                        <a:effectLst/>
                        <a:latin typeface="Calibri"/>
                        <a:ea typeface="Times New Roman"/>
                      </a:endParaRPr>
                    </a:p>
                  </a:txBody>
                  <a:tcPr marL="9525" marR="9525" marT="9525" marB="9525" anchor="ctr"/>
                </a:tc>
                <a:tc>
                  <a:txBody>
                    <a:bodyPr/>
                    <a:lstStyle/>
                    <a:p>
                      <a:pPr algn="ctr">
                        <a:lnSpc>
                          <a:spcPct val="115000"/>
                        </a:lnSpc>
                      </a:pPr>
                      <a:r>
                        <a:rPr lang="es-ES_tradnl" sz="1400" dirty="0" smtClean="0">
                          <a:effectLst/>
                        </a:rPr>
                        <a:t>26 </a:t>
                      </a:r>
                      <a:r>
                        <a:rPr lang="es-ES_tradnl" sz="1400" dirty="0">
                          <a:effectLst/>
                        </a:rPr>
                        <a:t>mayo</a:t>
                      </a:r>
                      <a:endParaRPr lang="es-ES" sz="1100" dirty="0">
                        <a:effectLst/>
                        <a:latin typeface="Calibri"/>
                        <a:ea typeface="Times New Roman"/>
                      </a:endParaRPr>
                    </a:p>
                  </a:txBody>
                  <a:tcPr marL="9525" marR="9525" marT="9525" marB="9525" anchor="ctr"/>
                </a:tc>
                <a:tc>
                  <a:txBody>
                    <a:bodyPr/>
                    <a:lstStyle/>
                    <a:p>
                      <a:pPr algn="ctr">
                        <a:lnSpc>
                          <a:spcPct val="115000"/>
                        </a:lnSpc>
                      </a:pPr>
                      <a:r>
                        <a:rPr lang="es-ES_tradnl" sz="1400">
                          <a:effectLst/>
                        </a:rPr>
                        <a:t>Rumania</a:t>
                      </a:r>
                      <a:endParaRPr lang="es-ES" sz="1100">
                        <a:effectLst/>
                        <a:latin typeface="Calibri"/>
                        <a:ea typeface="Times New Roman"/>
                      </a:endParaRPr>
                    </a:p>
                  </a:txBody>
                  <a:tcPr marL="9525" marR="9525" marT="9525" marB="9525" anchor="ctr"/>
                </a:tc>
                <a:tc>
                  <a:txBody>
                    <a:bodyPr/>
                    <a:lstStyle/>
                    <a:p>
                      <a:pPr algn="ctr">
                        <a:lnSpc>
                          <a:spcPct val="115000"/>
                        </a:lnSpc>
                      </a:pPr>
                      <a:r>
                        <a:rPr lang="es-ES_tradnl" sz="1400" dirty="0" smtClean="0">
                          <a:effectLst/>
                        </a:rPr>
                        <a:t>26 </a:t>
                      </a:r>
                      <a:r>
                        <a:rPr lang="es-ES_tradnl" sz="1400" dirty="0">
                          <a:effectLst/>
                        </a:rPr>
                        <a:t>mayo</a:t>
                      </a:r>
                      <a:endParaRPr lang="es-ES" sz="1100" dirty="0">
                        <a:effectLst/>
                        <a:latin typeface="Calibri"/>
                        <a:ea typeface="Times New Roman"/>
                      </a:endParaRPr>
                    </a:p>
                  </a:txBody>
                  <a:tcPr marL="9525" marR="9525" marT="9525" marB="9525" anchor="ctr"/>
                </a:tc>
              </a:tr>
              <a:tr h="246035">
                <a:tc>
                  <a:txBody>
                    <a:bodyPr/>
                    <a:lstStyle/>
                    <a:p>
                      <a:pPr algn="ctr">
                        <a:lnSpc>
                          <a:spcPct val="115000"/>
                        </a:lnSpc>
                      </a:pPr>
                      <a:r>
                        <a:rPr lang="es-ES_tradnl" sz="1400" dirty="0">
                          <a:effectLst/>
                        </a:rPr>
                        <a:t>Grecia</a:t>
                      </a:r>
                      <a:endParaRPr lang="es-ES" sz="1100" dirty="0">
                        <a:effectLst/>
                        <a:latin typeface="Calibri"/>
                        <a:ea typeface="Times New Roman"/>
                      </a:endParaRPr>
                    </a:p>
                  </a:txBody>
                  <a:tcPr marL="9525" marR="9525" marT="9525" marB="9525" anchor="ctr"/>
                </a:tc>
                <a:tc>
                  <a:txBody>
                    <a:bodyPr/>
                    <a:lstStyle/>
                    <a:p>
                      <a:pPr algn="ctr">
                        <a:lnSpc>
                          <a:spcPct val="115000"/>
                        </a:lnSpc>
                      </a:pPr>
                      <a:r>
                        <a:rPr lang="es-ES_tradnl" sz="1400" dirty="0" smtClean="0">
                          <a:effectLst/>
                        </a:rPr>
                        <a:t>26 </a:t>
                      </a:r>
                      <a:r>
                        <a:rPr lang="es-ES_tradnl" sz="1400" dirty="0">
                          <a:effectLst/>
                        </a:rPr>
                        <a:t>mayo</a:t>
                      </a:r>
                      <a:endParaRPr lang="es-ES" sz="1100" dirty="0">
                        <a:effectLst/>
                        <a:latin typeface="Calibri"/>
                        <a:ea typeface="Times New Roman"/>
                      </a:endParaRPr>
                    </a:p>
                  </a:txBody>
                  <a:tcPr marL="9525" marR="9525" marT="9525" marB="9525" anchor="ctr"/>
                </a:tc>
                <a:tc>
                  <a:txBody>
                    <a:bodyPr/>
                    <a:lstStyle/>
                    <a:p>
                      <a:pPr algn="ctr">
                        <a:lnSpc>
                          <a:spcPct val="115000"/>
                        </a:lnSpc>
                      </a:pPr>
                      <a:r>
                        <a:rPr lang="es-ES_tradnl" sz="1400" dirty="0">
                          <a:effectLst/>
                        </a:rPr>
                        <a:t>Suecia</a:t>
                      </a:r>
                      <a:endParaRPr lang="es-ES" sz="1100" dirty="0">
                        <a:effectLst/>
                        <a:latin typeface="Calibri"/>
                        <a:ea typeface="Times New Roman"/>
                      </a:endParaRPr>
                    </a:p>
                  </a:txBody>
                  <a:tcPr marL="9525" marR="9525" marT="9525" marB="9525" anchor="ctr"/>
                </a:tc>
                <a:tc>
                  <a:txBody>
                    <a:bodyPr/>
                    <a:lstStyle/>
                    <a:p>
                      <a:pPr algn="ctr">
                        <a:lnSpc>
                          <a:spcPct val="115000"/>
                        </a:lnSpc>
                      </a:pPr>
                      <a:r>
                        <a:rPr lang="es-ES_tradnl" sz="1400" dirty="0" smtClean="0">
                          <a:effectLst/>
                        </a:rPr>
                        <a:t>26 </a:t>
                      </a:r>
                      <a:r>
                        <a:rPr lang="es-ES_tradnl" sz="1400" dirty="0">
                          <a:effectLst/>
                        </a:rPr>
                        <a:t>mayo</a:t>
                      </a:r>
                      <a:endParaRPr lang="es-ES" sz="1100" dirty="0">
                        <a:effectLst/>
                        <a:latin typeface="Calibri"/>
                        <a:ea typeface="Times New Roman"/>
                      </a:endParaRPr>
                    </a:p>
                  </a:txBody>
                  <a:tcPr marL="9525" marR="9525" marT="9525" marB="9525" anchor="ctr"/>
                </a:tc>
              </a:tr>
            </a:tbl>
          </a:graphicData>
        </a:graphic>
      </p:graphicFrame>
      <p:sp>
        <p:nvSpPr>
          <p:cNvPr id="8" name="Rectangle 1"/>
          <p:cNvSpPr>
            <a:spLocks noChangeArrowheads="1"/>
          </p:cNvSpPr>
          <p:nvPr/>
        </p:nvSpPr>
        <p:spPr bwMode="auto">
          <a:xfrm>
            <a:off x="202305" y="2276872"/>
            <a:ext cx="4536504" cy="42473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lvl="1" algn="just"/>
            <a:endParaRPr lang="es-ES" dirty="0" smtClean="0">
              <a:latin typeface="Arial" pitchFamily="34" charset="0"/>
              <a:cs typeface="Arial" pitchFamily="34" charset="0"/>
            </a:endParaRPr>
          </a:p>
          <a:p>
            <a:pPr marL="285750" lvl="1" indent="-285750" algn="just">
              <a:buFont typeface="Wingdings" pitchFamily="2" charset="2"/>
              <a:buChar char="Ø"/>
            </a:pPr>
            <a:r>
              <a:rPr lang="es-ES" dirty="0" smtClean="0">
                <a:latin typeface="Arial" pitchFamily="34" charset="0"/>
                <a:cs typeface="Arial" pitchFamily="34" charset="0"/>
              </a:rPr>
              <a:t>En </a:t>
            </a:r>
            <a:r>
              <a:rPr lang="es-ES" dirty="0">
                <a:latin typeface="Arial" pitchFamily="34" charset="0"/>
                <a:cs typeface="Arial" pitchFamily="34" charset="0"/>
              </a:rPr>
              <a:t>España han presentado candidatura 39 formaciones políticas y se han proclamado 32</a:t>
            </a:r>
            <a:r>
              <a:rPr lang="es-ES" dirty="0" smtClean="0">
                <a:latin typeface="Arial" pitchFamily="34" charset="0"/>
                <a:cs typeface="Arial" pitchFamily="34" charset="0"/>
              </a:rPr>
              <a:t>. </a:t>
            </a:r>
          </a:p>
          <a:p>
            <a:pPr marL="0" lvl="1" algn="just"/>
            <a:endParaRPr lang="es-ES" dirty="0" smtClean="0">
              <a:latin typeface="Arial" pitchFamily="34" charset="0"/>
              <a:cs typeface="Arial" pitchFamily="34" charset="0"/>
            </a:endParaRPr>
          </a:p>
          <a:p>
            <a:pPr marL="285750" lvl="1" indent="-285750" algn="just">
              <a:buFont typeface="Wingdings" pitchFamily="2" charset="2"/>
              <a:buChar char="Ø"/>
            </a:pPr>
            <a:r>
              <a:rPr lang="es-ES" dirty="0" smtClean="0">
                <a:latin typeface="Arial" pitchFamily="34" charset="0"/>
                <a:cs typeface="Arial" pitchFamily="34" charset="0"/>
              </a:rPr>
              <a:t>El  </a:t>
            </a:r>
            <a:r>
              <a:rPr lang="es-ES" dirty="0">
                <a:latin typeface="Arial" pitchFamily="34" charset="0"/>
                <a:cs typeface="Arial" pitchFamily="34" charset="0"/>
              </a:rPr>
              <a:t>Cónsul Honorario de Rumanía en Santander nos  ha solicitado material electoral para la mesa que van ha instalar en la Cámara de Comercio de Santander, para que los ciudadanos de este país puedan votar a sus representantes en el Parlamento Europeo, y se les ha prestado 3 cabinas y 3 urnas</a:t>
            </a:r>
          </a:p>
          <a:p>
            <a:pPr marR="0" lvl="0" algn="just" defTabSz="914400" rtl="0" eaLnBrk="0" fontAlgn="base" latinLnBrk="0" hangingPunct="0">
              <a:lnSpc>
                <a:spcPct val="100000"/>
              </a:lnSpc>
              <a:spcBef>
                <a:spcPct val="0"/>
              </a:spcBef>
              <a:spcAft>
                <a:spcPct val="0"/>
              </a:spcAft>
              <a:buClrTx/>
              <a:buSzTx/>
              <a:buFontTx/>
              <a:buNone/>
              <a:tabLst/>
            </a:pPr>
            <a:endParaRPr kumimoji="0" lang="es-E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9" name="8 Rectángulo"/>
          <p:cNvSpPr/>
          <p:nvPr/>
        </p:nvSpPr>
        <p:spPr>
          <a:xfrm>
            <a:off x="202305" y="1259058"/>
            <a:ext cx="8434169" cy="1477328"/>
          </a:xfrm>
          <a:prstGeom prst="rect">
            <a:avLst/>
          </a:prstGeom>
        </p:spPr>
        <p:txBody>
          <a:bodyPr wrap="square">
            <a:spAutoFit/>
          </a:bodyPr>
          <a:lstStyle/>
          <a:p>
            <a:pPr marL="285750" indent="-285750" algn="just">
              <a:buFont typeface="Wingdings" pitchFamily="2" charset="2"/>
              <a:buChar char="Ø"/>
            </a:pPr>
            <a:r>
              <a:rPr lang="es-ES_tradnl" dirty="0">
                <a:solidFill>
                  <a:srgbClr val="152935"/>
                </a:solidFill>
                <a:latin typeface="Arial" pitchFamily="34" charset="0"/>
                <a:ea typeface="Calibri" pitchFamily="34" charset="0"/>
                <a:cs typeface="Arial" pitchFamily="34" charset="0"/>
              </a:rPr>
              <a:t>Las elecciones al Parlamento Europeo deben celebrarse entre un jueves y un domingo, dentro de los cuales los países pueden decidir la fecha exacta de acuerdo con sus costumbres y normas electorales. En estas elecciones el período va del 23 al 26 de mayo de </a:t>
            </a:r>
            <a:r>
              <a:rPr lang="es-ES_tradnl" dirty="0" smtClean="0">
                <a:solidFill>
                  <a:srgbClr val="152935"/>
                </a:solidFill>
                <a:latin typeface="Arial" pitchFamily="34" charset="0"/>
                <a:ea typeface="Calibri" pitchFamily="34" charset="0"/>
                <a:cs typeface="Arial" pitchFamily="34" charset="0"/>
              </a:rPr>
              <a:t>2019.</a:t>
            </a:r>
          </a:p>
          <a:p>
            <a:pPr algn="just"/>
            <a:endParaRPr lang="es-ES" dirty="0"/>
          </a:p>
        </p:txBody>
      </p:sp>
    </p:spTree>
    <p:extLst>
      <p:ext uri="{BB962C8B-B14F-4D97-AF65-F5344CB8AC3E}">
        <p14:creationId xmlns:p14="http://schemas.microsoft.com/office/powerpoint/2010/main" val="93184910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Marcador de número de diapositiva"/>
          <p:cNvSpPr>
            <a:spLocks noGrp="1"/>
          </p:cNvSpPr>
          <p:nvPr>
            <p:ph type="sldNum" sz="quarter" idx="12"/>
          </p:nvPr>
        </p:nvSpPr>
        <p:spPr/>
        <p:txBody>
          <a:bodyPr/>
          <a:lstStyle/>
          <a:p>
            <a:fld id="{1B2F845C-1E6F-4FED-B51E-6906F142BAD3}" type="slidenum">
              <a:rPr lang="es-ES" smtClean="0"/>
              <a:t>12</a:t>
            </a:fld>
            <a:endParaRPr lang="es-ES"/>
          </a:p>
        </p:txBody>
      </p:sp>
      <p:pic>
        <p:nvPicPr>
          <p:cNvPr id="6" name="5 Imagen"/>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9512" y="116632"/>
            <a:ext cx="1691005" cy="601980"/>
          </a:xfrm>
          <a:prstGeom prst="rect">
            <a:avLst/>
          </a:prstGeom>
          <a:noFill/>
          <a:ln>
            <a:noFill/>
          </a:ln>
        </p:spPr>
      </p:pic>
      <p:pic>
        <p:nvPicPr>
          <p:cNvPr id="7" name="14 Imagen"/>
          <p:cNvPicPr/>
          <p:nvPr/>
        </p:nvPicPr>
        <p:blipFill>
          <a:blip r:embed="rId3">
            <a:extLst>
              <a:ext uri="{BEBA8EAE-BF5A-486C-A8C5-ECC9F3942E4B}">
                <a14:imgProps xmlns:a14="http://schemas.microsoft.com/office/drawing/2010/main">
                  <a14:imgLayer r:embed="rId4">
                    <a14:imgEffect>
                      <a14:sharpenSoften amount="-93000"/>
                    </a14:imgEffect>
                    <a14:imgEffect>
                      <a14:brightnessContrast bright="-12000" contrast="25000"/>
                    </a14:imgEffect>
                  </a14:imgLayer>
                </a14:imgProps>
              </a:ext>
            </a:extLst>
          </a:blip>
          <a:stretch>
            <a:fillRect/>
          </a:stretch>
        </p:blipFill>
        <p:spPr>
          <a:xfrm>
            <a:off x="7812360" y="116632"/>
            <a:ext cx="1195070" cy="796925"/>
          </a:xfrm>
          <a:prstGeom prst="rect">
            <a:avLst/>
          </a:prstGeom>
        </p:spPr>
      </p:pic>
      <p:pic>
        <p:nvPicPr>
          <p:cNvPr id="2050" name="Picture 2"/>
          <p:cNvPicPr>
            <a:picLocks noChangeAspect="1" noChangeArrowheads="1"/>
          </p:cNvPicPr>
          <p:nvPr/>
        </p:nvPicPr>
        <p:blipFill>
          <a:blip r:embed="rId5">
            <a:extLst>
              <a:ext uri="{BEBA8EAE-BF5A-486C-A8C5-ECC9F3942E4B}">
                <a14:imgProps xmlns:a14="http://schemas.microsoft.com/office/drawing/2010/main">
                  <a14:imgLayer r:embed="rId6">
                    <a14:imgEffect>
                      <a14:brightnessContrast bright="-10000" contrast="33000"/>
                    </a14:imgEffect>
                  </a14:imgLayer>
                </a14:imgProps>
              </a:ext>
              <a:ext uri="{28A0092B-C50C-407E-A947-70E740481C1C}">
                <a14:useLocalDpi xmlns:a14="http://schemas.microsoft.com/office/drawing/2010/main" val="0"/>
              </a:ext>
            </a:extLst>
          </a:blip>
          <a:srcRect/>
          <a:stretch>
            <a:fillRect/>
          </a:stretch>
        </p:blipFill>
        <p:spPr bwMode="auto">
          <a:xfrm>
            <a:off x="1025014" y="1625720"/>
            <a:ext cx="6854036" cy="4781707"/>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3" name="2 Conector recto de flecha"/>
          <p:cNvCxnSpPr/>
          <p:nvPr/>
        </p:nvCxnSpPr>
        <p:spPr>
          <a:xfrm flipH="1">
            <a:off x="4680012" y="1625720"/>
            <a:ext cx="180020" cy="432048"/>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4" name="3 Rectángulo"/>
          <p:cNvSpPr/>
          <p:nvPr/>
        </p:nvSpPr>
        <p:spPr>
          <a:xfrm>
            <a:off x="4024191" y="852523"/>
            <a:ext cx="3168352" cy="7920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smtClean="0">
                <a:solidFill>
                  <a:schemeClr val="tx1"/>
                </a:solidFill>
              </a:rPr>
              <a:t>CANTABRIA :   102 MUNICIPIOS </a:t>
            </a:r>
          </a:p>
          <a:p>
            <a:pPr algn="ctr"/>
            <a:r>
              <a:rPr lang="es-ES" dirty="0" smtClean="0">
                <a:solidFill>
                  <a:schemeClr val="tx1"/>
                </a:solidFill>
              </a:rPr>
              <a:t>                       1.036 CONCEJALES</a:t>
            </a:r>
          </a:p>
          <a:p>
            <a:pPr algn="ctr"/>
            <a:r>
              <a:rPr lang="es-ES" dirty="0" smtClean="0">
                <a:solidFill>
                  <a:schemeClr val="tx1"/>
                </a:solidFill>
              </a:rPr>
              <a:t>                 518 EATIMs</a:t>
            </a:r>
            <a:endParaRPr lang="es-ES" dirty="0">
              <a:solidFill>
                <a:schemeClr val="tx1"/>
              </a:solidFill>
            </a:endParaRPr>
          </a:p>
        </p:txBody>
      </p:sp>
      <p:sp>
        <p:nvSpPr>
          <p:cNvPr id="9" name="8 Rectángulo"/>
          <p:cNvSpPr/>
          <p:nvPr/>
        </p:nvSpPr>
        <p:spPr>
          <a:xfrm>
            <a:off x="683568" y="2698521"/>
            <a:ext cx="3024336" cy="83977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smtClean="0">
                <a:solidFill>
                  <a:schemeClr val="tx1"/>
                </a:solidFill>
              </a:rPr>
              <a:t>ESPAÑA :  8.131MUNICIPIOS </a:t>
            </a:r>
          </a:p>
          <a:p>
            <a:pPr algn="ctr"/>
            <a:r>
              <a:rPr lang="es-ES" dirty="0" smtClean="0">
                <a:solidFill>
                  <a:schemeClr val="tx1"/>
                </a:solidFill>
              </a:rPr>
              <a:t>                  67.319 CONCEJALES</a:t>
            </a:r>
          </a:p>
          <a:p>
            <a:pPr algn="ctr"/>
            <a:r>
              <a:rPr lang="es-ES" dirty="0" smtClean="0">
                <a:solidFill>
                  <a:schemeClr val="tx1"/>
                </a:solidFill>
              </a:rPr>
              <a:t>            3.691 EATIMs</a:t>
            </a:r>
            <a:endParaRPr lang="es-ES" dirty="0">
              <a:solidFill>
                <a:schemeClr val="tx1"/>
              </a:solidFill>
            </a:endParaRPr>
          </a:p>
        </p:txBody>
      </p:sp>
      <p:sp>
        <p:nvSpPr>
          <p:cNvPr id="12" name="11 Rectángulo"/>
          <p:cNvSpPr/>
          <p:nvPr/>
        </p:nvSpPr>
        <p:spPr>
          <a:xfrm>
            <a:off x="467544" y="878036"/>
            <a:ext cx="4823328" cy="369332"/>
          </a:xfrm>
          <a:prstGeom prst="rect">
            <a:avLst/>
          </a:prstGeom>
        </p:spPr>
        <p:txBody>
          <a:bodyPr wrap="square">
            <a:spAutoFit/>
          </a:bodyPr>
          <a:lstStyle/>
          <a:p>
            <a:r>
              <a:rPr lang="es-ES" b="1" dirty="0">
                <a:latin typeface="Arial" pitchFamily="34" charset="0"/>
                <a:cs typeface="Arial" pitchFamily="34" charset="0"/>
              </a:rPr>
              <a:t>ELECCIONES </a:t>
            </a:r>
            <a:r>
              <a:rPr lang="es-ES" b="1" dirty="0" smtClean="0">
                <a:latin typeface="Arial" pitchFamily="34" charset="0"/>
                <a:cs typeface="Arial" pitchFamily="34" charset="0"/>
              </a:rPr>
              <a:t>LOCALES:</a:t>
            </a:r>
            <a:endParaRPr lang="es-ES" b="1" dirty="0">
              <a:latin typeface="Arial" pitchFamily="34" charset="0"/>
              <a:cs typeface="Arial" pitchFamily="34" charset="0"/>
            </a:endParaRPr>
          </a:p>
        </p:txBody>
      </p:sp>
    </p:spTree>
    <p:extLst>
      <p:ext uri="{BB962C8B-B14F-4D97-AF65-F5344CB8AC3E}">
        <p14:creationId xmlns:p14="http://schemas.microsoft.com/office/powerpoint/2010/main" val="239116302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9" name="Picture 7"/>
          <p:cNvPicPr>
            <a:picLocks noChangeAspect="1" noChangeArrowheads="1"/>
          </p:cNvPicPr>
          <p:nvPr/>
        </p:nvPicPr>
        <p:blipFill>
          <a:blip r:embed="rId2">
            <a:extLst>
              <a:ext uri="{BEBA8EAE-BF5A-486C-A8C5-ECC9F3942E4B}">
                <a14:imgProps xmlns:a14="http://schemas.microsoft.com/office/drawing/2010/main">
                  <a14:imgLayer r:embed="rId3">
                    <a14:imgEffect>
                      <a14:brightnessContrast bright="-9000" contrast="4000"/>
                    </a14:imgEffect>
                  </a14:imgLayer>
                </a14:imgProps>
              </a:ext>
              <a:ext uri="{28A0092B-C50C-407E-A947-70E740481C1C}">
                <a14:useLocalDpi xmlns:a14="http://schemas.microsoft.com/office/drawing/2010/main" val="0"/>
              </a:ext>
            </a:extLst>
          </a:blip>
          <a:srcRect/>
          <a:stretch>
            <a:fillRect/>
          </a:stretch>
        </p:blipFill>
        <p:spPr bwMode="auto">
          <a:xfrm>
            <a:off x="808888" y="2044787"/>
            <a:ext cx="7598452" cy="4784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4 Marcador de número de diapositiva"/>
          <p:cNvSpPr>
            <a:spLocks noGrp="1"/>
          </p:cNvSpPr>
          <p:nvPr>
            <p:ph type="sldNum" sz="quarter" idx="12"/>
          </p:nvPr>
        </p:nvSpPr>
        <p:spPr/>
        <p:txBody>
          <a:bodyPr/>
          <a:lstStyle/>
          <a:p>
            <a:fld id="{1B2F845C-1E6F-4FED-B51E-6906F142BAD3}" type="slidenum">
              <a:rPr lang="es-ES" smtClean="0"/>
              <a:t>13</a:t>
            </a:fld>
            <a:endParaRPr lang="es-ES"/>
          </a:p>
        </p:txBody>
      </p:sp>
      <p:pic>
        <p:nvPicPr>
          <p:cNvPr id="6" name="5 Imagen"/>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79512" y="116632"/>
            <a:ext cx="1691005" cy="601980"/>
          </a:xfrm>
          <a:prstGeom prst="rect">
            <a:avLst/>
          </a:prstGeom>
          <a:noFill/>
          <a:ln>
            <a:noFill/>
          </a:ln>
        </p:spPr>
      </p:pic>
      <p:pic>
        <p:nvPicPr>
          <p:cNvPr id="7" name="14 Imagen"/>
          <p:cNvPicPr/>
          <p:nvPr/>
        </p:nvPicPr>
        <p:blipFill>
          <a:blip r:embed="rId5">
            <a:extLst>
              <a:ext uri="{BEBA8EAE-BF5A-486C-A8C5-ECC9F3942E4B}">
                <a14:imgProps xmlns:a14="http://schemas.microsoft.com/office/drawing/2010/main">
                  <a14:imgLayer r:embed="rId6">
                    <a14:imgEffect>
                      <a14:sharpenSoften amount="-93000"/>
                    </a14:imgEffect>
                    <a14:imgEffect>
                      <a14:brightnessContrast bright="-12000" contrast="25000"/>
                    </a14:imgEffect>
                  </a14:imgLayer>
                </a14:imgProps>
              </a:ext>
            </a:extLst>
          </a:blip>
          <a:stretch>
            <a:fillRect/>
          </a:stretch>
        </p:blipFill>
        <p:spPr>
          <a:xfrm>
            <a:off x="7812360" y="116632"/>
            <a:ext cx="1195070" cy="796925"/>
          </a:xfrm>
          <a:prstGeom prst="rect">
            <a:avLst/>
          </a:prstGeom>
        </p:spPr>
      </p:pic>
      <p:sp>
        <p:nvSpPr>
          <p:cNvPr id="9" name="8 Rectángulo"/>
          <p:cNvSpPr/>
          <p:nvPr/>
        </p:nvSpPr>
        <p:spPr>
          <a:xfrm>
            <a:off x="1020428" y="2129211"/>
            <a:ext cx="2694153" cy="52334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400" dirty="0" smtClean="0">
                <a:solidFill>
                  <a:schemeClr val="tx1"/>
                </a:solidFill>
              </a:rPr>
              <a:t>SAN VICENTE DE LA BARQUERA : </a:t>
            </a:r>
            <a:r>
              <a:rPr lang="es-ES" sz="1400" b="1" dirty="0" smtClean="0">
                <a:solidFill>
                  <a:schemeClr val="tx1"/>
                </a:solidFill>
              </a:rPr>
              <a:t>ABAÑO</a:t>
            </a:r>
            <a:endParaRPr lang="es-ES" sz="1400" b="1" dirty="0">
              <a:solidFill>
                <a:schemeClr val="tx1"/>
              </a:solidFill>
            </a:endParaRPr>
          </a:p>
        </p:txBody>
      </p:sp>
      <p:sp>
        <p:nvSpPr>
          <p:cNvPr id="10" name="9 Rectángulo"/>
          <p:cNvSpPr/>
          <p:nvPr/>
        </p:nvSpPr>
        <p:spPr>
          <a:xfrm>
            <a:off x="395538" y="3036801"/>
            <a:ext cx="1296144" cy="53621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400" dirty="0" smtClean="0">
                <a:solidFill>
                  <a:schemeClr val="tx1"/>
                </a:solidFill>
              </a:rPr>
              <a:t>CAMALEÑO: </a:t>
            </a:r>
          </a:p>
          <a:p>
            <a:pPr algn="ctr"/>
            <a:r>
              <a:rPr lang="es-ES" sz="1400" b="1" dirty="0" smtClean="0">
                <a:solidFill>
                  <a:schemeClr val="tx1"/>
                </a:solidFill>
              </a:rPr>
              <a:t>ARGÜÉBANES</a:t>
            </a:r>
            <a:endParaRPr lang="es-ES" sz="1400" b="1" dirty="0">
              <a:solidFill>
                <a:schemeClr val="tx1"/>
              </a:solidFill>
            </a:endParaRPr>
          </a:p>
        </p:txBody>
      </p:sp>
      <p:sp>
        <p:nvSpPr>
          <p:cNvPr id="11" name="10 Rectángulo"/>
          <p:cNvSpPr/>
          <p:nvPr/>
        </p:nvSpPr>
        <p:spPr>
          <a:xfrm>
            <a:off x="843811" y="5579961"/>
            <a:ext cx="2053412" cy="86409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400" dirty="0" smtClean="0">
                <a:solidFill>
                  <a:schemeClr val="tx1"/>
                </a:solidFill>
              </a:rPr>
              <a:t>VEGA DE LIÉBANA: </a:t>
            </a:r>
            <a:r>
              <a:rPr lang="es-ES" sz="1400" b="1" dirty="0" smtClean="0">
                <a:solidFill>
                  <a:schemeClr val="tx1"/>
                </a:solidFill>
              </a:rPr>
              <a:t>DOBARGANES, DOBRES, LEDANTES Y POLLAYO</a:t>
            </a:r>
            <a:endParaRPr lang="es-ES" sz="1400" b="1" dirty="0">
              <a:solidFill>
                <a:schemeClr val="tx1"/>
              </a:solidFill>
            </a:endParaRPr>
          </a:p>
        </p:txBody>
      </p:sp>
      <p:sp>
        <p:nvSpPr>
          <p:cNvPr id="12" name="11 Rectángulo"/>
          <p:cNvSpPr/>
          <p:nvPr/>
        </p:nvSpPr>
        <p:spPr>
          <a:xfrm>
            <a:off x="5681977" y="5733256"/>
            <a:ext cx="1626327" cy="7200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400" dirty="0" smtClean="0">
                <a:solidFill>
                  <a:schemeClr val="tx1"/>
                </a:solidFill>
              </a:rPr>
              <a:t>CAMPOO DE YUSO:</a:t>
            </a:r>
          </a:p>
          <a:p>
            <a:pPr algn="ctr"/>
            <a:r>
              <a:rPr lang="es-ES" sz="1400" dirty="0" smtClean="0">
                <a:solidFill>
                  <a:schemeClr val="tx1"/>
                </a:solidFill>
              </a:rPr>
              <a:t> </a:t>
            </a:r>
            <a:r>
              <a:rPr lang="es-ES" sz="1400" b="1" dirty="0" smtClean="0">
                <a:solidFill>
                  <a:schemeClr val="tx1"/>
                </a:solidFill>
              </a:rPr>
              <a:t>LA COSTANA Y QUINTANA</a:t>
            </a:r>
            <a:endParaRPr lang="es-ES" sz="1400" b="1" dirty="0">
              <a:solidFill>
                <a:schemeClr val="tx1"/>
              </a:solidFill>
            </a:endParaRPr>
          </a:p>
        </p:txBody>
      </p:sp>
      <p:sp>
        <p:nvSpPr>
          <p:cNvPr id="13" name="12 Rectángulo"/>
          <p:cNvSpPr/>
          <p:nvPr/>
        </p:nvSpPr>
        <p:spPr>
          <a:xfrm>
            <a:off x="5596013" y="4601052"/>
            <a:ext cx="1944215" cy="53621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400" dirty="0" smtClean="0">
                <a:solidFill>
                  <a:schemeClr val="tx1"/>
                </a:solidFill>
              </a:rPr>
              <a:t>ARENAS DE IGUÑA: </a:t>
            </a:r>
            <a:r>
              <a:rPr lang="es-ES" sz="1400" b="1" dirty="0" smtClean="0">
                <a:solidFill>
                  <a:schemeClr val="tx1"/>
                </a:solidFill>
              </a:rPr>
              <a:t>SANTA AGUEDA</a:t>
            </a:r>
            <a:endParaRPr lang="es-ES" sz="1400" b="1" dirty="0">
              <a:solidFill>
                <a:schemeClr val="tx1"/>
              </a:solidFill>
            </a:endParaRPr>
          </a:p>
        </p:txBody>
      </p:sp>
      <p:sp>
        <p:nvSpPr>
          <p:cNvPr id="14" name="13 Rectángulo"/>
          <p:cNvSpPr/>
          <p:nvPr/>
        </p:nvSpPr>
        <p:spPr>
          <a:xfrm>
            <a:off x="3644360" y="3036800"/>
            <a:ext cx="1209313" cy="53621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400" dirty="0" smtClean="0">
                <a:solidFill>
                  <a:schemeClr val="tx1"/>
                </a:solidFill>
              </a:rPr>
              <a:t>LOS TOJOS: </a:t>
            </a:r>
            <a:r>
              <a:rPr lang="es-ES" sz="1400" b="1" dirty="0" smtClean="0">
                <a:solidFill>
                  <a:schemeClr val="tx1"/>
                </a:solidFill>
              </a:rPr>
              <a:t>CORREPOCO</a:t>
            </a:r>
            <a:endParaRPr lang="es-ES" sz="1400" b="1" dirty="0">
              <a:solidFill>
                <a:schemeClr val="tx1"/>
              </a:solidFill>
            </a:endParaRPr>
          </a:p>
        </p:txBody>
      </p:sp>
      <p:cxnSp>
        <p:nvCxnSpPr>
          <p:cNvPr id="8" name="7 Conector recto de flecha"/>
          <p:cNvCxnSpPr/>
          <p:nvPr/>
        </p:nvCxnSpPr>
        <p:spPr>
          <a:xfrm flipH="1">
            <a:off x="3579055" y="3645024"/>
            <a:ext cx="271052" cy="451973"/>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6" name="25 Conector recto de flecha"/>
          <p:cNvCxnSpPr/>
          <p:nvPr/>
        </p:nvCxnSpPr>
        <p:spPr>
          <a:xfrm>
            <a:off x="2931189" y="2521694"/>
            <a:ext cx="125424" cy="389610"/>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8" name="27 Conector recto de flecha"/>
          <p:cNvCxnSpPr/>
          <p:nvPr/>
        </p:nvCxnSpPr>
        <p:spPr>
          <a:xfrm flipH="1" flipV="1">
            <a:off x="4427984" y="4286030"/>
            <a:ext cx="1329776" cy="673946"/>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31" name="30 Conector recto de flecha"/>
          <p:cNvCxnSpPr/>
          <p:nvPr/>
        </p:nvCxnSpPr>
        <p:spPr>
          <a:xfrm flipV="1">
            <a:off x="1691680" y="5137268"/>
            <a:ext cx="2" cy="442693"/>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34" name="33 Conector recto de flecha"/>
          <p:cNvCxnSpPr/>
          <p:nvPr/>
        </p:nvCxnSpPr>
        <p:spPr>
          <a:xfrm flipH="1" flipV="1">
            <a:off x="4853673" y="5161437"/>
            <a:ext cx="940091" cy="571819"/>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36" name="35 Conector recto de flecha"/>
          <p:cNvCxnSpPr/>
          <p:nvPr/>
        </p:nvCxnSpPr>
        <p:spPr>
          <a:xfrm>
            <a:off x="1178612" y="3531074"/>
            <a:ext cx="297044" cy="484834"/>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39" name="38 Rectángulo"/>
          <p:cNvSpPr/>
          <p:nvPr/>
        </p:nvSpPr>
        <p:spPr>
          <a:xfrm>
            <a:off x="395538" y="913557"/>
            <a:ext cx="8361049" cy="1477328"/>
          </a:xfrm>
          <a:prstGeom prst="rect">
            <a:avLst/>
          </a:prstGeom>
        </p:spPr>
        <p:txBody>
          <a:bodyPr wrap="square">
            <a:spAutoFit/>
          </a:bodyPr>
          <a:lstStyle/>
          <a:p>
            <a:pPr algn="just"/>
            <a:r>
              <a:rPr lang="es-ES" dirty="0"/>
              <a:t>10  EATIMs de 6 ayuntamientos cántabros no han  presentado </a:t>
            </a:r>
            <a:r>
              <a:rPr lang="es-ES" dirty="0" smtClean="0"/>
              <a:t>candidatura. </a:t>
            </a:r>
            <a:r>
              <a:rPr lang="es-ES" dirty="0"/>
              <a:t>En Estas EATIMs en las que no se han presentado candidaturas se volverán a celebrar elecciones en noviembre y si tampoco hay  candidatos en esta ocasión, el Ayuntamiento sería el encargado de iniciar el expediente de disolución.</a:t>
            </a:r>
          </a:p>
          <a:p>
            <a:pPr algn="just"/>
            <a:endParaRPr lang="es-ES" dirty="0"/>
          </a:p>
        </p:txBody>
      </p:sp>
    </p:spTree>
    <p:extLst>
      <p:ext uri="{BB962C8B-B14F-4D97-AF65-F5344CB8AC3E}">
        <p14:creationId xmlns:p14="http://schemas.microsoft.com/office/powerpoint/2010/main" val="255066726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Marcador de número de diapositiva"/>
          <p:cNvSpPr>
            <a:spLocks noGrp="1"/>
          </p:cNvSpPr>
          <p:nvPr>
            <p:ph type="sldNum" sz="quarter" idx="12"/>
          </p:nvPr>
        </p:nvSpPr>
        <p:spPr/>
        <p:txBody>
          <a:bodyPr/>
          <a:lstStyle/>
          <a:p>
            <a:fld id="{1B2F845C-1E6F-4FED-B51E-6906F142BAD3}" type="slidenum">
              <a:rPr lang="es-ES" smtClean="0"/>
              <a:t>14</a:t>
            </a:fld>
            <a:endParaRPr lang="es-ES"/>
          </a:p>
        </p:txBody>
      </p:sp>
      <p:pic>
        <p:nvPicPr>
          <p:cNvPr id="6" name="5 Imagen"/>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9512" y="116632"/>
            <a:ext cx="1691005" cy="601980"/>
          </a:xfrm>
          <a:prstGeom prst="rect">
            <a:avLst/>
          </a:prstGeom>
          <a:noFill/>
          <a:ln>
            <a:noFill/>
          </a:ln>
        </p:spPr>
      </p:pic>
      <p:pic>
        <p:nvPicPr>
          <p:cNvPr id="7" name="14 Imagen"/>
          <p:cNvPicPr/>
          <p:nvPr/>
        </p:nvPicPr>
        <p:blipFill>
          <a:blip r:embed="rId3">
            <a:extLst>
              <a:ext uri="{BEBA8EAE-BF5A-486C-A8C5-ECC9F3942E4B}">
                <a14:imgProps xmlns:a14="http://schemas.microsoft.com/office/drawing/2010/main">
                  <a14:imgLayer r:embed="rId4">
                    <a14:imgEffect>
                      <a14:sharpenSoften amount="-93000"/>
                    </a14:imgEffect>
                    <a14:imgEffect>
                      <a14:brightnessContrast bright="-12000" contrast="25000"/>
                    </a14:imgEffect>
                  </a14:imgLayer>
                </a14:imgProps>
              </a:ext>
            </a:extLst>
          </a:blip>
          <a:stretch>
            <a:fillRect/>
          </a:stretch>
        </p:blipFill>
        <p:spPr>
          <a:xfrm>
            <a:off x="7812360" y="116632"/>
            <a:ext cx="1195070" cy="796925"/>
          </a:xfrm>
          <a:prstGeom prst="rect">
            <a:avLst/>
          </a:prstGeom>
        </p:spPr>
      </p:pic>
      <p:sp>
        <p:nvSpPr>
          <p:cNvPr id="2" name="1 Rectángulo"/>
          <p:cNvSpPr/>
          <p:nvPr/>
        </p:nvSpPr>
        <p:spPr>
          <a:xfrm>
            <a:off x="539552" y="913557"/>
            <a:ext cx="8136904" cy="2585323"/>
          </a:xfrm>
          <a:prstGeom prst="rect">
            <a:avLst/>
          </a:prstGeom>
        </p:spPr>
        <p:txBody>
          <a:bodyPr wrap="square">
            <a:spAutoFit/>
          </a:bodyPr>
          <a:lstStyle/>
          <a:p>
            <a:r>
              <a:rPr lang="es-ES" b="1" dirty="0">
                <a:latin typeface="Arial" pitchFamily="34" charset="0"/>
                <a:cs typeface="Arial" pitchFamily="34" charset="0"/>
              </a:rPr>
              <a:t>ELECCIONES </a:t>
            </a:r>
            <a:r>
              <a:rPr lang="es-ES" b="1" dirty="0" smtClean="0">
                <a:latin typeface="Arial" pitchFamily="34" charset="0"/>
                <a:cs typeface="Arial" pitchFamily="34" charset="0"/>
              </a:rPr>
              <a:t>PARLAMENTO DE CANTABRIA:</a:t>
            </a:r>
          </a:p>
          <a:p>
            <a:endParaRPr lang="es-ES" b="1" dirty="0">
              <a:latin typeface="Arial" pitchFamily="34" charset="0"/>
              <a:cs typeface="Arial" pitchFamily="34" charset="0"/>
            </a:endParaRPr>
          </a:p>
          <a:p>
            <a:pPr lvl="0" algn="just"/>
            <a:r>
              <a:rPr lang="es-ES" dirty="0" smtClean="0">
                <a:latin typeface="Arial" pitchFamily="34" charset="0"/>
                <a:cs typeface="Arial" pitchFamily="34" charset="0"/>
              </a:rPr>
              <a:t>La </a:t>
            </a:r>
            <a:r>
              <a:rPr lang="es-ES" dirty="0">
                <a:latin typeface="Arial" pitchFamily="34" charset="0"/>
                <a:cs typeface="Arial" pitchFamily="34" charset="0"/>
              </a:rPr>
              <a:t>organización de estas elecciones le corresponde al Gobierno  Regional, si es cierto, que se comparten los representantes, aunque transmiten los datos con </a:t>
            </a:r>
            <a:r>
              <a:rPr lang="es-ES" dirty="0" smtClean="0">
                <a:latin typeface="Arial" pitchFamily="34" charset="0"/>
                <a:cs typeface="Arial" pitchFamily="34" charset="0"/>
              </a:rPr>
              <a:t>dispositivos </a:t>
            </a:r>
            <a:r>
              <a:rPr lang="es-ES" dirty="0">
                <a:latin typeface="Arial" pitchFamily="34" charset="0"/>
                <a:cs typeface="Arial" pitchFamily="34" charset="0"/>
              </a:rPr>
              <a:t>distintos. Se ha </a:t>
            </a:r>
            <a:r>
              <a:rPr lang="es-ES" dirty="0" smtClean="0">
                <a:latin typeface="Arial" pitchFamily="34" charset="0"/>
                <a:cs typeface="Arial" pitchFamily="34" charset="0"/>
              </a:rPr>
              <a:t>compartido: </a:t>
            </a:r>
            <a:r>
              <a:rPr lang="es-ES" dirty="0">
                <a:latin typeface="Arial" pitchFamily="34" charset="0"/>
                <a:cs typeface="Arial" pitchFamily="34" charset="0"/>
              </a:rPr>
              <a:t>la formación de los representantes;  entrega y recogida de dispositivos y carpetas con boletines autonómicos; logística y documentación de las mesas incluyendo actas del proceso autonómico, etc… Colaboración perfecta entre administraciones para garantizar el buen funcionamiento de los procesos electorales.</a:t>
            </a:r>
          </a:p>
        </p:txBody>
      </p:sp>
      <p:pic>
        <p:nvPicPr>
          <p:cNvPr id="4098" name="Picture 2" descr="https://parlamento-cantabria.es/sites/default/files/styles/medium/public/6079445700_904172b000_o.jpg?itok=9zWSYR2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77365" y="3622044"/>
            <a:ext cx="3810000" cy="2533650"/>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Inicio"/>
          <p:cNvPicPr>
            <a:picLocks noChangeAspect="1" noChangeArrowheads="1"/>
          </p:cNvPicPr>
          <p:nvPr/>
        </p:nvPicPr>
        <p:blipFill>
          <a:blip r:embed="rId6">
            <a:extLst>
              <a:ext uri="{BEBA8EAE-BF5A-486C-A8C5-ECC9F3942E4B}">
                <a14:imgProps xmlns:a14="http://schemas.microsoft.com/office/drawing/2010/main">
                  <a14:imgLayer r:embed="rId7">
                    <a14:imgEffect>
                      <a14:brightnessContrast bright="-8000" contrast="-4000"/>
                    </a14:imgEffect>
                  </a14:imgLayer>
                </a14:imgProps>
              </a:ext>
              <a:ext uri="{28A0092B-C50C-407E-A947-70E740481C1C}">
                <a14:useLocalDpi xmlns:a14="http://schemas.microsoft.com/office/drawing/2010/main" val="0"/>
              </a:ext>
            </a:extLst>
          </a:blip>
          <a:srcRect/>
          <a:stretch>
            <a:fillRect/>
          </a:stretch>
        </p:blipFill>
        <p:spPr bwMode="auto">
          <a:xfrm>
            <a:off x="899592" y="4293096"/>
            <a:ext cx="3184037" cy="9395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0794543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Imagen"/>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9512" y="116632"/>
            <a:ext cx="1691005" cy="601980"/>
          </a:xfrm>
          <a:prstGeom prst="rect">
            <a:avLst/>
          </a:prstGeom>
          <a:noFill/>
          <a:ln>
            <a:noFill/>
          </a:ln>
        </p:spPr>
      </p:pic>
      <p:sp>
        <p:nvSpPr>
          <p:cNvPr id="6" name="5 Rectángulo"/>
          <p:cNvSpPr/>
          <p:nvPr/>
        </p:nvSpPr>
        <p:spPr>
          <a:xfrm>
            <a:off x="179512" y="733246"/>
            <a:ext cx="8827918" cy="5909310"/>
          </a:xfrm>
          <a:prstGeom prst="rect">
            <a:avLst/>
          </a:prstGeom>
        </p:spPr>
        <p:txBody>
          <a:bodyPr wrap="square">
            <a:spAutoFit/>
          </a:bodyPr>
          <a:lstStyle/>
          <a:p>
            <a:r>
              <a:rPr lang="es-ES" b="1" dirty="0" smtClean="0">
                <a:latin typeface="Arial" pitchFamily="34" charset="0"/>
                <a:cs typeface="Arial" pitchFamily="34" charset="0"/>
              </a:rPr>
              <a:t>ESCRUTINIO</a:t>
            </a:r>
          </a:p>
          <a:p>
            <a:pPr algn="ctr"/>
            <a:endParaRPr lang="es-ES" b="1" dirty="0" smtClean="0">
              <a:latin typeface="Arial" pitchFamily="34" charset="0"/>
              <a:cs typeface="Arial" pitchFamily="34" charset="0"/>
            </a:endParaRPr>
          </a:p>
          <a:p>
            <a:r>
              <a:rPr lang="es-ES" dirty="0" smtClean="0">
                <a:latin typeface="Arial" pitchFamily="34" charset="0"/>
                <a:cs typeface="Arial" pitchFamily="34" charset="0"/>
              </a:rPr>
              <a:t>Una </a:t>
            </a:r>
            <a:r>
              <a:rPr lang="es-ES" dirty="0">
                <a:latin typeface="Arial" pitchFamily="34" charset="0"/>
                <a:cs typeface="Arial" pitchFamily="34" charset="0"/>
              </a:rPr>
              <a:t>vez termina la votación, </a:t>
            </a:r>
            <a:r>
              <a:rPr lang="es-ES" dirty="0" smtClean="0">
                <a:latin typeface="Arial" pitchFamily="34" charset="0"/>
                <a:cs typeface="Arial" pitchFamily="34" charset="0"/>
              </a:rPr>
              <a:t>el </a:t>
            </a:r>
            <a:r>
              <a:rPr lang="es-ES" dirty="0">
                <a:latin typeface="Arial" pitchFamily="34" charset="0"/>
                <a:cs typeface="Arial" pitchFamily="34" charset="0"/>
              </a:rPr>
              <a:t>escrutinio en las </a:t>
            </a:r>
            <a:r>
              <a:rPr lang="es-ES" dirty="0" smtClean="0">
                <a:latin typeface="Arial" pitchFamily="34" charset="0"/>
                <a:cs typeface="Arial" pitchFamily="34" charset="0"/>
              </a:rPr>
              <a:t>Mesas guardará el siguiente orden: </a:t>
            </a:r>
            <a:endParaRPr lang="es-ES" dirty="0">
              <a:latin typeface="Arial" pitchFamily="34" charset="0"/>
              <a:cs typeface="Arial" pitchFamily="34" charset="0"/>
            </a:endParaRPr>
          </a:p>
          <a:p>
            <a:r>
              <a:rPr lang="es-ES" dirty="0" smtClean="0">
                <a:latin typeface="Arial" pitchFamily="34" charset="0"/>
                <a:cs typeface="Arial" pitchFamily="34" charset="0"/>
              </a:rPr>
              <a:t>                   1º </a:t>
            </a:r>
            <a:r>
              <a:rPr lang="es-ES" dirty="0">
                <a:latin typeface="Arial" pitchFamily="34" charset="0"/>
                <a:cs typeface="Arial" pitchFamily="34" charset="0"/>
              </a:rPr>
              <a:t>Elecciones al Parlamento Europeo.</a:t>
            </a:r>
          </a:p>
          <a:p>
            <a:r>
              <a:rPr lang="es-ES" dirty="0" smtClean="0">
                <a:latin typeface="Arial" pitchFamily="34" charset="0"/>
                <a:cs typeface="Arial" pitchFamily="34" charset="0"/>
              </a:rPr>
              <a:t>                   2º </a:t>
            </a:r>
            <a:r>
              <a:rPr lang="es-ES" dirty="0">
                <a:latin typeface="Arial" pitchFamily="34" charset="0"/>
                <a:cs typeface="Arial" pitchFamily="34" charset="0"/>
              </a:rPr>
              <a:t>Elecciones Municipales.</a:t>
            </a:r>
          </a:p>
          <a:p>
            <a:r>
              <a:rPr lang="es-ES" dirty="0" smtClean="0">
                <a:latin typeface="Arial" pitchFamily="34" charset="0"/>
                <a:cs typeface="Arial" pitchFamily="34" charset="0"/>
              </a:rPr>
              <a:t>                   3º </a:t>
            </a:r>
            <a:r>
              <a:rPr lang="es-ES" dirty="0">
                <a:latin typeface="Arial" pitchFamily="34" charset="0"/>
                <a:cs typeface="Arial" pitchFamily="34" charset="0"/>
              </a:rPr>
              <a:t>Elecciones a Entidades de Ámbito Territorial Inferior al Municipio, en su caso.</a:t>
            </a:r>
          </a:p>
          <a:p>
            <a:r>
              <a:rPr lang="es-ES" dirty="0" smtClean="0">
                <a:latin typeface="Arial" pitchFamily="34" charset="0"/>
                <a:cs typeface="Arial" pitchFamily="34" charset="0"/>
              </a:rPr>
              <a:t>                   4º </a:t>
            </a:r>
            <a:r>
              <a:rPr lang="es-ES" dirty="0">
                <a:latin typeface="Arial" pitchFamily="34" charset="0"/>
                <a:cs typeface="Arial" pitchFamily="34" charset="0"/>
              </a:rPr>
              <a:t>Elecciones Autonómicas.</a:t>
            </a:r>
          </a:p>
          <a:p>
            <a:pPr algn="ctr"/>
            <a:endParaRPr lang="es-ES" b="1" dirty="0" smtClean="0">
              <a:latin typeface="Arial" pitchFamily="34" charset="0"/>
              <a:cs typeface="Arial" pitchFamily="34" charset="0"/>
            </a:endParaRPr>
          </a:p>
          <a:p>
            <a:r>
              <a:rPr lang="es-ES" b="1" dirty="0" smtClean="0">
                <a:latin typeface="Arial" pitchFamily="34" charset="0"/>
                <a:cs typeface="Arial" pitchFamily="34" charset="0"/>
              </a:rPr>
              <a:t>INFORMACIÓN RESULTADOS ELECCIONES LOCALES</a:t>
            </a:r>
          </a:p>
          <a:p>
            <a:pPr algn="ctr"/>
            <a:endParaRPr lang="es-ES" b="1" dirty="0" smtClean="0">
              <a:latin typeface="Arial" pitchFamily="34" charset="0"/>
              <a:cs typeface="Arial" pitchFamily="34" charset="0"/>
            </a:endParaRPr>
          </a:p>
          <a:p>
            <a:pPr algn="just"/>
            <a:r>
              <a:rPr lang="es-ES" dirty="0" smtClean="0">
                <a:latin typeface="Arial" pitchFamily="34" charset="0"/>
                <a:cs typeface="Arial" pitchFamily="34" charset="0"/>
              </a:rPr>
              <a:t>A partir de las </a:t>
            </a:r>
            <a:r>
              <a:rPr lang="es-ES" b="1" dirty="0" smtClean="0">
                <a:latin typeface="Arial" pitchFamily="34" charset="0"/>
                <a:cs typeface="Arial" pitchFamily="34" charset="0"/>
              </a:rPr>
              <a:t>21:00</a:t>
            </a:r>
            <a:r>
              <a:rPr lang="es-ES" dirty="0" smtClean="0">
                <a:latin typeface="Arial" pitchFamily="34" charset="0"/>
                <a:cs typeface="Arial" pitchFamily="34" charset="0"/>
              </a:rPr>
              <a:t> horas se empezarán a ofrecer en tiempo real los </a:t>
            </a:r>
            <a:r>
              <a:rPr lang="es-ES" b="1" dirty="0" smtClean="0">
                <a:latin typeface="Arial" pitchFamily="34" charset="0"/>
                <a:cs typeface="Arial" pitchFamily="34" charset="0"/>
              </a:rPr>
              <a:t>primeros datos </a:t>
            </a:r>
            <a:r>
              <a:rPr lang="es-ES" dirty="0" smtClean="0">
                <a:latin typeface="Arial" pitchFamily="34" charset="0"/>
                <a:cs typeface="Arial" pitchFamily="34" charset="0"/>
              </a:rPr>
              <a:t>del recuento correspondiente a las </a:t>
            </a:r>
            <a:r>
              <a:rPr lang="es-ES" b="1" dirty="0" smtClean="0">
                <a:latin typeface="Arial" pitchFamily="34" charset="0"/>
                <a:cs typeface="Arial" pitchFamily="34" charset="0"/>
              </a:rPr>
              <a:t>elecciones municipales </a:t>
            </a:r>
            <a:r>
              <a:rPr lang="es-ES" dirty="0" smtClean="0">
                <a:latin typeface="Arial" pitchFamily="34" charset="0"/>
                <a:cs typeface="Arial" pitchFamily="34" charset="0"/>
              </a:rPr>
              <a:t>de aquellas mesas que hayan finalizado el escrutinio a través de la  página web.                </a:t>
            </a:r>
          </a:p>
          <a:p>
            <a:pPr algn="just"/>
            <a:endParaRPr lang="es-ES" b="1" dirty="0" smtClean="0">
              <a:latin typeface="Arial" pitchFamily="34" charset="0"/>
              <a:cs typeface="Arial" pitchFamily="34" charset="0"/>
            </a:endParaRPr>
          </a:p>
          <a:p>
            <a:r>
              <a:rPr lang="es-ES" b="1" dirty="0" smtClean="0">
                <a:latin typeface="Arial" pitchFamily="34" charset="0"/>
                <a:cs typeface="Arial" pitchFamily="34" charset="0"/>
              </a:rPr>
              <a:t>INFORMACIÓN </a:t>
            </a:r>
            <a:r>
              <a:rPr lang="es-ES" b="1" dirty="0">
                <a:latin typeface="Arial" pitchFamily="34" charset="0"/>
                <a:cs typeface="Arial" pitchFamily="34" charset="0"/>
              </a:rPr>
              <a:t>RESULTADOS ELECCIONES PARLAMENTO </a:t>
            </a:r>
            <a:r>
              <a:rPr lang="es-ES" b="1" dirty="0" smtClean="0">
                <a:latin typeface="Arial" pitchFamily="34" charset="0"/>
                <a:cs typeface="Arial" pitchFamily="34" charset="0"/>
              </a:rPr>
              <a:t>EUROPEO</a:t>
            </a:r>
          </a:p>
          <a:p>
            <a:pPr algn="ctr"/>
            <a:endParaRPr lang="es-ES" b="1" dirty="0">
              <a:latin typeface="Arial" pitchFamily="34" charset="0"/>
              <a:cs typeface="Arial" pitchFamily="34" charset="0"/>
            </a:endParaRPr>
          </a:p>
          <a:p>
            <a:pPr marL="0" lvl="1" algn="just"/>
            <a:r>
              <a:rPr lang="es-ES" dirty="0" smtClean="0">
                <a:latin typeface="Arial" pitchFamily="34" charset="0"/>
                <a:cs typeface="Arial" pitchFamily="34" charset="0"/>
              </a:rPr>
              <a:t>Los resultados de las Elecciones Europeas no se   proporcionarán hasta las 23:00 horas,   cuando cierran los colegios en  Italia, el último país en concluir el   proceso. Estos  datos   estarán  disponibles en la página web.</a:t>
            </a:r>
          </a:p>
          <a:p>
            <a:pPr marL="0" lvl="1" algn="ctr"/>
            <a:endParaRPr lang="es-ES" dirty="0" smtClean="0">
              <a:latin typeface="Arial" pitchFamily="34" charset="0"/>
              <a:cs typeface="Arial" pitchFamily="34" charset="0"/>
            </a:endParaRPr>
          </a:p>
        </p:txBody>
      </p:sp>
      <p:sp>
        <p:nvSpPr>
          <p:cNvPr id="7" name="6 Marcador de número de diapositiva"/>
          <p:cNvSpPr>
            <a:spLocks noGrp="1"/>
          </p:cNvSpPr>
          <p:nvPr>
            <p:ph type="sldNum" sz="quarter" idx="12"/>
          </p:nvPr>
        </p:nvSpPr>
        <p:spPr/>
        <p:txBody>
          <a:bodyPr/>
          <a:lstStyle/>
          <a:p>
            <a:fld id="{1B2F845C-1E6F-4FED-B51E-6906F142BAD3}" type="slidenum">
              <a:rPr lang="es-ES" smtClean="0"/>
              <a:t>15</a:t>
            </a:fld>
            <a:endParaRPr lang="es-ES"/>
          </a:p>
        </p:txBody>
      </p:sp>
      <p:pic>
        <p:nvPicPr>
          <p:cNvPr id="8" name="14 Imagen"/>
          <p:cNvPicPr/>
          <p:nvPr/>
        </p:nvPicPr>
        <p:blipFill>
          <a:blip r:embed="rId3">
            <a:extLst>
              <a:ext uri="{BEBA8EAE-BF5A-486C-A8C5-ECC9F3942E4B}">
                <a14:imgProps xmlns:a14="http://schemas.microsoft.com/office/drawing/2010/main">
                  <a14:imgLayer r:embed="rId4">
                    <a14:imgEffect>
                      <a14:sharpenSoften amount="-93000"/>
                    </a14:imgEffect>
                    <a14:imgEffect>
                      <a14:brightnessContrast bright="-12000" contrast="25000"/>
                    </a14:imgEffect>
                  </a14:imgLayer>
                </a14:imgProps>
              </a:ext>
            </a:extLst>
          </a:blip>
          <a:stretch>
            <a:fillRect/>
          </a:stretch>
        </p:blipFill>
        <p:spPr>
          <a:xfrm>
            <a:off x="7812360" y="116632"/>
            <a:ext cx="1195070" cy="796925"/>
          </a:xfrm>
          <a:prstGeom prst="rect">
            <a:avLst/>
          </a:prstGeom>
        </p:spPr>
      </p:pic>
    </p:spTree>
    <p:extLst>
      <p:ext uri="{BB962C8B-B14F-4D97-AF65-F5344CB8AC3E}">
        <p14:creationId xmlns:p14="http://schemas.microsoft.com/office/powerpoint/2010/main" val="283714367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Marcador de número de diapositiva"/>
          <p:cNvSpPr>
            <a:spLocks noGrp="1"/>
          </p:cNvSpPr>
          <p:nvPr>
            <p:ph type="sldNum" sz="quarter" idx="12"/>
          </p:nvPr>
        </p:nvSpPr>
        <p:spPr/>
        <p:txBody>
          <a:bodyPr/>
          <a:lstStyle/>
          <a:p>
            <a:fld id="{1B2F845C-1E6F-4FED-B51E-6906F142BAD3}" type="slidenum">
              <a:rPr lang="es-ES" smtClean="0"/>
              <a:t>16</a:t>
            </a:fld>
            <a:endParaRPr lang="es-ES"/>
          </a:p>
        </p:txBody>
      </p:sp>
      <p:pic>
        <p:nvPicPr>
          <p:cNvPr id="6" name="5 Imagen"/>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9512" y="116632"/>
            <a:ext cx="1691005" cy="601980"/>
          </a:xfrm>
          <a:prstGeom prst="rect">
            <a:avLst/>
          </a:prstGeom>
          <a:noFill/>
          <a:ln>
            <a:noFill/>
          </a:ln>
        </p:spPr>
      </p:pic>
      <p:pic>
        <p:nvPicPr>
          <p:cNvPr id="7" name="14 Imagen"/>
          <p:cNvPicPr/>
          <p:nvPr/>
        </p:nvPicPr>
        <p:blipFill>
          <a:blip r:embed="rId3">
            <a:extLst>
              <a:ext uri="{BEBA8EAE-BF5A-486C-A8C5-ECC9F3942E4B}">
                <a14:imgProps xmlns:a14="http://schemas.microsoft.com/office/drawing/2010/main">
                  <a14:imgLayer r:embed="rId4">
                    <a14:imgEffect>
                      <a14:sharpenSoften amount="-93000"/>
                    </a14:imgEffect>
                    <a14:imgEffect>
                      <a14:brightnessContrast bright="-12000" contrast="25000"/>
                    </a14:imgEffect>
                  </a14:imgLayer>
                </a14:imgProps>
              </a:ext>
            </a:extLst>
          </a:blip>
          <a:stretch>
            <a:fillRect/>
          </a:stretch>
        </p:blipFill>
        <p:spPr>
          <a:xfrm>
            <a:off x="7812360" y="116632"/>
            <a:ext cx="1195070" cy="796925"/>
          </a:xfrm>
          <a:prstGeom prst="rect">
            <a:avLst/>
          </a:prstGeom>
        </p:spPr>
      </p:pic>
      <p:sp>
        <p:nvSpPr>
          <p:cNvPr id="2" name="1 Rectángulo"/>
          <p:cNvSpPr/>
          <p:nvPr/>
        </p:nvSpPr>
        <p:spPr>
          <a:xfrm>
            <a:off x="323528" y="913558"/>
            <a:ext cx="8424936" cy="4308872"/>
          </a:xfrm>
          <a:prstGeom prst="rect">
            <a:avLst/>
          </a:prstGeom>
        </p:spPr>
        <p:txBody>
          <a:bodyPr wrap="square">
            <a:spAutoFit/>
          </a:bodyPr>
          <a:lstStyle/>
          <a:p>
            <a:r>
              <a:rPr lang="es-ES" b="1" dirty="0">
                <a:latin typeface="Arial" pitchFamily="34" charset="0"/>
                <a:cs typeface="Arial" pitchFamily="34" charset="0"/>
              </a:rPr>
              <a:t>INFORMACIÓN RESULTADOS ELECCIONES AUTÓNÓMICAS</a:t>
            </a:r>
          </a:p>
          <a:p>
            <a:pPr algn="ctr"/>
            <a:endParaRPr lang="es-ES" b="1" dirty="0">
              <a:latin typeface="Arial" pitchFamily="34" charset="0"/>
              <a:cs typeface="Arial" pitchFamily="34" charset="0"/>
            </a:endParaRPr>
          </a:p>
          <a:p>
            <a:pPr algn="just"/>
            <a:r>
              <a:rPr lang="es-ES" dirty="0">
                <a:latin typeface="Arial" pitchFamily="34" charset="0"/>
                <a:cs typeface="Arial" pitchFamily="34" charset="0"/>
              </a:rPr>
              <a:t>Los datos correspondientes a esta elecciones serán ofrecidos por el Gobierno de Cantabria una vez haya finalizado el recuento de las elecciones Municipales</a:t>
            </a:r>
            <a:r>
              <a:rPr lang="es-ES" sz="2000" dirty="0" smtClean="0">
                <a:latin typeface="Arial" pitchFamily="34" charset="0"/>
                <a:cs typeface="Arial" pitchFamily="34" charset="0"/>
              </a:rPr>
              <a:t>.</a:t>
            </a:r>
          </a:p>
          <a:p>
            <a:pPr algn="just"/>
            <a:endParaRPr lang="es-ES" sz="2000" dirty="0">
              <a:latin typeface="Arial" pitchFamily="34" charset="0"/>
              <a:cs typeface="Arial" pitchFamily="34" charset="0"/>
            </a:endParaRPr>
          </a:p>
          <a:p>
            <a:r>
              <a:rPr lang="es-ES" sz="2000" b="1" dirty="0"/>
              <a:t>INFORMACIÓN DESDE LA DELEGACIÓN DEL GOBIERNO</a:t>
            </a:r>
            <a:endParaRPr lang="es-ES" sz="2000" dirty="0"/>
          </a:p>
          <a:p>
            <a:pPr lvl="0" algn="just"/>
            <a:endParaRPr lang="es-ES" sz="2000" dirty="0" smtClean="0"/>
          </a:p>
          <a:p>
            <a:pPr lvl="0" algn="just"/>
            <a:r>
              <a:rPr lang="es-ES" sz="2000" dirty="0" smtClean="0"/>
              <a:t>Al </a:t>
            </a:r>
            <a:r>
              <a:rPr lang="es-ES" sz="2000" dirty="0"/>
              <a:t>inicio de la jornada electoral se informará comunicando de la constitución de  todas las mesas de la región</a:t>
            </a:r>
            <a:r>
              <a:rPr lang="es-ES" sz="2000" dirty="0" smtClean="0"/>
              <a:t>.</a:t>
            </a:r>
          </a:p>
          <a:p>
            <a:pPr lvl="0" algn="just"/>
            <a:endParaRPr lang="es-ES" sz="2000" dirty="0"/>
          </a:p>
          <a:p>
            <a:pPr lvl="0" algn="just"/>
            <a:r>
              <a:rPr lang="es-ES" sz="2000" dirty="0"/>
              <a:t>Durante toda la jornada electoral se informará puntualmente de las incidencias que puedan surgir durante ese día, si es que las hay. Esperemos que no.</a:t>
            </a:r>
          </a:p>
          <a:p>
            <a:pPr algn="just"/>
            <a:endParaRPr lang="es-ES" sz="2000" dirty="0">
              <a:latin typeface="Arial" pitchFamily="34" charset="0"/>
              <a:cs typeface="Arial" pitchFamily="34" charset="0"/>
            </a:endParaRPr>
          </a:p>
          <a:p>
            <a:endParaRPr lang="es-ES" sz="2000" dirty="0">
              <a:latin typeface="Arial" pitchFamily="34" charset="0"/>
              <a:cs typeface="Arial" pitchFamily="34" charset="0"/>
            </a:endParaRPr>
          </a:p>
        </p:txBody>
      </p:sp>
    </p:spTree>
    <p:extLst>
      <p:ext uri="{BB962C8B-B14F-4D97-AF65-F5344CB8AC3E}">
        <p14:creationId xmlns:p14="http://schemas.microsoft.com/office/powerpoint/2010/main" val="223757379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Marcador de número de diapositiva"/>
          <p:cNvSpPr>
            <a:spLocks noGrp="1"/>
          </p:cNvSpPr>
          <p:nvPr>
            <p:ph type="sldNum" sz="quarter" idx="12"/>
          </p:nvPr>
        </p:nvSpPr>
        <p:spPr/>
        <p:txBody>
          <a:bodyPr/>
          <a:lstStyle/>
          <a:p>
            <a:fld id="{1B2F845C-1E6F-4FED-B51E-6906F142BAD3}" type="slidenum">
              <a:rPr lang="es-ES" smtClean="0"/>
              <a:t>17</a:t>
            </a:fld>
            <a:endParaRPr lang="es-ES"/>
          </a:p>
        </p:txBody>
      </p:sp>
      <p:pic>
        <p:nvPicPr>
          <p:cNvPr id="10" name="9 Imagen"/>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9512" y="116632"/>
            <a:ext cx="1691005" cy="601980"/>
          </a:xfrm>
          <a:prstGeom prst="rect">
            <a:avLst/>
          </a:prstGeom>
          <a:noFill/>
          <a:ln>
            <a:noFill/>
          </a:ln>
        </p:spPr>
      </p:pic>
      <p:sp>
        <p:nvSpPr>
          <p:cNvPr id="6" name="5 Rectángulo"/>
          <p:cNvSpPr/>
          <p:nvPr/>
        </p:nvSpPr>
        <p:spPr>
          <a:xfrm>
            <a:off x="0" y="3850015"/>
            <a:ext cx="9324528" cy="553998"/>
          </a:xfrm>
          <a:prstGeom prst="rect">
            <a:avLst/>
          </a:prstGeom>
        </p:spPr>
        <p:txBody>
          <a:bodyPr wrap="square">
            <a:spAutoFit/>
          </a:bodyPr>
          <a:lstStyle/>
          <a:p>
            <a:pPr marL="0" lvl="1" algn="ctr"/>
            <a:r>
              <a:rPr lang="es-ES" dirty="0">
                <a:latin typeface="Arial" pitchFamily="34" charset="0"/>
                <a:cs typeface="Arial" pitchFamily="34" charset="0"/>
              </a:rPr>
              <a:t> </a:t>
            </a:r>
            <a:r>
              <a:rPr lang="es-ES" sz="3000" u="sng" dirty="0">
                <a:solidFill>
                  <a:schemeClr val="tx2">
                    <a:lumMod val="50000"/>
                  </a:schemeClr>
                </a:solidFill>
                <a:latin typeface="Arial" pitchFamily="34" charset="0"/>
                <a:cs typeface="Arial" pitchFamily="34" charset="0"/>
                <a:hlinkClick r:id="rId3"/>
              </a:rPr>
              <a:t>https://resultados.eleccioneslocaleseuropeas19.es</a:t>
            </a:r>
            <a:endParaRPr lang="es-ES" sz="3000" u="sng" dirty="0">
              <a:solidFill>
                <a:schemeClr val="tx2">
                  <a:lumMod val="50000"/>
                </a:schemeClr>
              </a:solidFill>
              <a:latin typeface="Arial" pitchFamily="34" charset="0"/>
              <a:cs typeface="Arial" pitchFamily="34" charset="0"/>
            </a:endParaRPr>
          </a:p>
        </p:txBody>
      </p:sp>
      <p:pic>
        <p:nvPicPr>
          <p:cNvPr id="7" name="14 Imagen"/>
          <p:cNvPicPr/>
          <p:nvPr/>
        </p:nvPicPr>
        <p:blipFill>
          <a:blip r:embed="rId4">
            <a:extLst>
              <a:ext uri="{BEBA8EAE-BF5A-486C-A8C5-ECC9F3942E4B}">
                <a14:imgProps xmlns:a14="http://schemas.microsoft.com/office/drawing/2010/main">
                  <a14:imgLayer r:embed="rId5">
                    <a14:imgEffect>
                      <a14:sharpenSoften amount="-93000"/>
                    </a14:imgEffect>
                    <a14:imgEffect>
                      <a14:brightnessContrast bright="-12000" contrast="25000"/>
                    </a14:imgEffect>
                  </a14:imgLayer>
                </a14:imgProps>
              </a:ext>
            </a:extLst>
          </a:blip>
          <a:stretch>
            <a:fillRect/>
          </a:stretch>
        </p:blipFill>
        <p:spPr>
          <a:xfrm>
            <a:off x="7812360" y="116632"/>
            <a:ext cx="1195070" cy="796925"/>
          </a:xfrm>
          <a:prstGeom prst="rect">
            <a:avLst/>
          </a:prstGeom>
        </p:spPr>
      </p:pic>
      <p:sp>
        <p:nvSpPr>
          <p:cNvPr id="2" name="1 Rectángulo"/>
          <p:cNvSpPr/>
          <p:nvPr/>
        </p:nvSpPr>
        <p:spPr>
          <a:xfrm>
            <a:off x="179512" y="1340768"/>
            <a:ext cx="8964488" cy="2308324"/>
          </a:xfrm>
          <a:prstGeom prst="rect">
            <a:avLst/>
          </a:prstGeom>
        </p:spPr>
        <p:txBody>
          <a:bodyPr wrap="square">
            <a:spAutoFit/>
          </a:bodyPr>
          <a:lstStyle/>
          <a:p>
            <a:pPr algn="ctr"/>
            <a:r>
              <a:rPr lang="es-ES" sz="3600" b="1" dirty="0" smtClean="0">
                <a:solidFill>
                  <a:schemeClr val="accent5">
                    <a:lumMod val="75000"/>
                  </a:schemeClr>
                </a:solidFill>
                <a:latin typeface="Arial" pitchFamily="34" charset="0"/>
                <a:cs typeface="Arial" pitchFamily="34" charset="0"/>
              </a:rPr>
              <a:t>WEB DE RESULTADOS </a:t>
            </a:r>
          </a:p>
          <a:p>
            <a:pPr algn="ctr"/>
            <a:r>
              <a:rPr lang="es-ES" sz="3600" b="1" dirty="0" smtClean="0">
                <a:solidFill>
                  <a:schemeClr val="accent5">
                    <a:lumMod val="75000"/>
                  </a:schemeClr>
                </a:solidFill>
                <a:latin typeface="Arial" pitchFamily="34" charset="0"/>
                <a:cs typeface="Arial" pitchFamily="34" charset="0"/>
              </a:rPr>
              <a:t>ELECCIONES LOCALES Y</a:t>
            </a:r>
          </a:p>
          <a:p>
            <a:pPr algn="ctr"/>
            <a:r>
              <a:rPr lang="es-ES" sz="3600" b="1" dirty="0" smtClean="0">
                <a:solidFill>
                  <a:schemeClr val="accent5">
                    <a:lumMod val="75000"/>
                  </a:schemeClr>
                </a:solidFill>
                <a:latin typeface="Arial" pitchFamily="34" charset="0"/>
                <a:cs typeface="Arial" pitchFamily="34" charset="0"/>
              </a:rPr>
              <a:t>AL PARLAMENTO EUROPEO</a:t>
            </a:r>
          </a:p>
          <a:p>
            <a:pPr algn="ctr"/>
            <a:r>
              <a:rPr lang="es-ES" sz="3600" b="1" dirty="0" smtClean="0">
                <a:solidFill>
                  <a:schemeClr val="accent5">
                    <a:lumMod val="75000"/>
                  </a:schemeClr>
                </a:solidFill>
                <a:latin typeface="Arial" pitchFamily="34" charset="0"/>
                <a:cs typeface="Arial" pitchFamily="34" charset="0"/>
              </a:rPr>
              <a:t> 2019</a:t>
            </a:r>
            <a:endParaRPr lang="es-ES" sz="3600" dirty="0">
              <a:solidFill>
                <a:schemeClr val="accent5">
                  <a:lumMod val="75000"/>
                </a:schemeClr>
              </a:solidFill>
              <a:latin typeface="Arial" pitchFamily="34" charset="0"/>
              <a:cs typeface="Arial" pitchFamily="34" charset="0"/>
            </a:endParaRPr>
          </a:p>
        </p:txBody>
      </p:sp>
    </p:spTree>
    <p:extLst>
      <p:ext uri="{BB962C8B-B14F-4D97-AF65-F5344CB8AC3E}">
        <p14:creationId xmlns:p14="http://schemas.microsoft.com/office/powerpoint/2010/main" val="298421968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Marcador de número de diapositiva"/>
          <p:cNvSpPr>
            <a:spLocks noGrp="1"/>
          </p:cNvSpPr>
          <p:nvPr>
            <p:ph type="sldNum" sz="quarter" idx="12"/>
          </p:nvPr>
        </p:nvSpPr>
        <p:spPr/>
        <p:txBody>
          <a:bodyPr/>
          <a:lstStyle/>
          <a:p>
            <a:fld id="{1B2F845C-1E6F-4FED-B51E-6906F142BAD3}" type="slidenum">
              <a:rPr lang="es-ES" smtClean="0"/>
              <a:t>2</a:t>
            </a:fld>
            <a:endParaRPr lang="es-ES"/>
          </a:p>
        </p:txBody>
      </p:sp>
      <p:pic>
        <p:nvPicPr>
          <p:cNvPr id="6" name="5 Imagen"/>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9512" y="116632"/>
            <a:ext cx="1691005" cy="601980"/>
          </a:xfrm>
          <a:prstGeom prst="rect">
            <a:avLst/>
          </a:prstGeom>
          <a:noFill/>
          <a:ln>
            <a:noFill/>
          </a:ln>
        </p:spPr>
      </p:pic>
      <p:pic>
        <p:nvPicPr>
          <p:cNvPr id="7" name="14 Imagen"/>
          <p:cNvPicPr/>
          <p:nvPr/>
        </p:nvPicPr>
        <p:blipFill>
          <a:blip r:embed="rId3">
            <a:extLst>
              <a:ext uri="{BEBA8EAE-BF5A-486C-A8C5-ECC9F3942E4B}">
                <a14:imgProps xmlns:a14="http://schemas.microsoft.com/office/drawing/2010/main">
                  <a14:imgLayer r:embed="rId4">
                    <a14:imgEffect>
                      <a14:sharpenSoften amount="-93000"/>
                    </a14:imgEffect>
                    <a14:imgEffect>
                      <a14:brightnessContrast bright="-12000" contrast="25000"/>
                    </a14:imgEffect>
                  </a14:imgLayer>
                </a14:imgProps>
              </a:ext>
            </a:extLst>
          </a:blip>
          <a:stretch>
            <a:fillRect/>
          </a:stretch>
        </p:blipFill>
        <p:spPr>
          <a:xfrm>
            <a:off x="7812360" y="116632"/>
            <a:ext cx="1195070" cy="796925"/>
          </a:xfrm>
          <a:prstGeom prst="rect">
            <a:avLst/>
          </a:prstGeom>
        </p:spPr>
      </p:pic>
      <p:sp>
        <p:nvSpPr>
          <p:cNvPr id="2" name="1 Rectángulo"/>
          <p:cNvSpPr/>
          <p:nvPr/>
        </p:nvSpPr>
        <p:spPr>
          <a:xfrm>
            <a:off x="251520" y="913557"/>
            <a:ext cx="8712952" cy="5909310"/>
          </a:xfrm>
          <a:prstGeom prst="rect">
            <a:avLst/>
          </a:prstGeom>
        </p:spPr>
        <p:txBody>
          <a:bodyPr wrap="square">
            <a:spAutoFit/>
          </a:bodyPr>
          <a:lstStyle/>
          <a:p>
            <a:pPr marL="342900" lvl="0" indent="-342900" algn="just">
              <a:buFont typeface="Wingdings" pitchFamily="2" charset="2"/>
              <a:buChar char="Ø"/>
            </a:pPr>
            <a:r>
              <a:rPr lang="es-ES" b="1" dirty="0">
                <a:latin typeface="Arial" pitchFamily="34" charset="0"/>
                <a:cs typeface="Arial" pitchFamily="34" charset="0"/>
              </a:rPr>
              <a:t>El 26 de mayo de 2019 se celebrarán elecciones Locales en todo el territorio nacional, coincidirán con las elecciones al Parlamento Europeo y con las elecciones a Asambleas Legislativas en trece Comunidades Autónomas, entre ellas Cantabria</a:t>
            </a:r>
            <a:r>
              <a:rPr lang="es-ES" b="1" dirty="0" smtClean="0">
                <a:latin typeface="Arial" pitchFamily="34" charset="0"/>
                <a:cs typeface="Arial" pitchFamily="34" charset="0"/>
              </a:rPr>
              <a:t>.</a:t>
            </a:r>
          </a:p>
          <a:p>
            <a:pPr lvl="0" algn="just"/>
            <a:endParaRPr lang="es-ES" b="1" dirty="0" smtClean="0">
              <a:latin typeface="Arial" pitchFamily="34" charset="0"/>
              <a:cs typeface="Arial" pitchFamily="34" charset="0"/>
            </a:endParaRPr>
          </a:p>
          <a:p>
            <a:pPr marL="355600" indent="366713"/>
            <a:r>
              <a:rPr lang="es-ES" b="1" dirty="0" smtClean="0">
                <a:latin typeface="Arial" pitchFamily="34" charset="0"/>
                <a:cs typeface="Arial" pitchFamily="34" charset="0"/>
              </a:rPr>
              <a:t>El </a:t>
            </a:r>
            <a:r>
              <a:rPr lang="es-ES" b="1" dirty="0">
                <a:latin typeface="Arial" pitchFamily="34" charset="0"/>
                <a:cs typeface="Arial" pitchFamily="34" charset="0"/>
              </a:rPr>
              <a:t>censo electoral </a:t>
            </a:r>
            <a:r>
              <a:rPr lang="es-ES" b="1" dirty="0" smtClean="0">
                <a:latin typeface="Arial" pitchFamily="34" charset="0"/>
                <a:cs typeface="Arial" pitchFamily="34" charset="0"/>
              </a:rPr>
              <a:t>de </a:t>
            </a:r>
            <a:r>
              <a:rPr lang="es-ES" b="1" dirty="0">
                <a:latin typeface="Arial" pitchFamily="34" charset="0"/>
                <a:cs typeface="Arial" pitchFamily="34" charset="0"/>
              </a:rPr>
              <a:t>las elecciones al Parlamento Europeo </a:t>
            </a:r>
            <a:endParaRPr lang="es-ES" b="1" dirty="0" smtClean="0">
              <a:latin typeface="Arial" pitchFamily="34" charset="0"/>
              <a:cs typeface="Arial" pitchFamily="34" charset="0"/>
            </a:endParaRPr>
          </a:p>
          <a:p>
            <a:pPr marL="355600" indent="366713">
              <a:buFont typeface="Wingdings" pitchFamily="2" charset="2"/>
              <a:buChar char="§"/>
            </a:pPr>
            <a:r>
              <a:rPr lang="es-ES" dirty="0" smtClean="0">
                <a:latin typeface="Arial" pitchFamily="34" charset="0"/>
                <a:cs typeface="Arial" pitchFamily="34" charset="0"/>
              </a:rPr>
              <a:t>Censo </a:t>
            </a:r>
            <a:r>
              <a:rPr lang="es-ES" dirty="0">
                <a:latin typeface="Arial" pitchFamily="34" charset="0"/>
                <a:cs typeface="Arial" pitchFamily="34" charset="0"/>
              </a:rPr>
              <a:t>Electoral de residentes en España (CER) </a:t>
            </a:r>
            <a:r>
              <a:rPr lang="es-ES" b="1" dirty="0">
                <a:latin typeface="Arial" pitchFamily="34" charset="0"/>
                <a:cs typeface="Arial" pitchFamily="34" charset="0"/>
              </a:rPr>
              <a:t>462.633</a:t>
            </a:r>
            <a:r>
              <a:rPr lang="es-ES" dirty="0">
                <a:latin typeface="Arial" pitchFamily="34" charset="0"/>
                <a:cs typeface="Arial" pitchFamily="34" charset="0"/>
              </a:rPr>
              <a:t>	</a:t>
            </a:r>
          </a:p>
          <a:p>
            <a:pPr marL="355600" lvl="0" indent="366713">
              <a:buFont typeface="Wingdings" pitchFamily="2" charset="2"/>
              <a:buChar char="§"/>
            </a:pPr>
            <a:r>
              <a:rPr lang="es-ES" dirty="0">
                <a:latin typeface="Arial" pitchFamily="34" charset="0"/>
                <a:cs typeface="Arial" pitchFamily="34" charset="0"/>
              </a:rPr>
              <a:t>Censo Electoral de Residentes Ausentes que viven en el extranjero que han manifestado su intención de votar (CERA) </a:t>
            </a:r>
            <a:r>
              <a:rPr lang="es-ES" b="1" dirty="0">
                <a:latin typeface="Arial" pitchFamily="34" charset="0"/>
                <a:cs typeface="Arial" pitchFamily="34" charset="0"/>
              </a:rPr>
              <a:t>38.595</a:t>
            </a:r>
            <a:endParaRPr lang="es-ES" dirty="0">
              <a:latin typeface="Arial" pitchFamily="34" charset="0"/>
              <a:cs typeface="Arial" pitchFamily="34" charset="0"/>
            </a:endParaRPr>
          </a:p>
          <a:p>
            <a:pPr marL="355600" lvl="0" indent="366713">
              <a:buFont typeface="Wingdings" pitchFamily="2" charset="2"/>
              <a:buChar char="§"/>
            </a:pPr>
            <a:r>
              <a:rPr lang="es-ES" dirty="0">
                <a:latin typeface="Arial" pitchFamily="34" charset="0"/>
                <a:cs typeface="Arial" pitchFamily="34" charset="0"/>
              </a:rPr>
              <a:t>Censo de ciudadanos y ciudadanas de la Unión Europea residentes en España que han manifestado su intención de votar (CERE) </a:t>
            </a:r>
            <a:r>
              <a:rPr lang="es-ES" b="1" dirty="0" smtClean="0">
                <a:latin typeface="Arial" pitchFamily="34" charset="0"/>
                <a:cs typeface="Arial" pitchFamily="34" charset="0"/>
              </a:rPr>
              <a:t>3.086</a:t>
            </a:r>
          </a:p>
          <a:p>
            <a:pPr marL="355600" lvl="0"/>
            <a:endParaRPr lang="es-ES" dirty="0">
              <a:latin typeface="Arial" pitchFamily="34" charset="0"/>
              <a:cs typeface="Arial" pitchFamily="34" charset="0"/>
            </a:endParaRPr>
          </a:p>
          <a:p>
            <a:pPr marL="355600" indent="366713"/>
            <a:r>
              <a:rPr lang="es-ES" b="1" dirty="0">
                <a:latin typeface="Arial" pitchFamily="34" charset="0"/>
                <a:cs typeface="Arial" pitchFamily="34" charset="0"/>
              </a:rPr>
              <a:t>El censo electoral </a:t>
            </a:r>
            <a:r>
              <a:rPr lang="es-ES" b="1" dirty="0" smtClean="0">
                <a:latin typeface="Arial" pitchFamily="34" charset="0"/>
                <a:cs typeface="Arial" pitchFamily="34" charset="0"/>
              </a:rPr>
              <a:t>de </a:t>
            </a:r>
            <a:r>
              <a:rPr lang="es-ES" b="1" dirty="0">
                <a:latin typeface="Arial" pitchFamily="34" charset="0"/>
                <a:cs typeface="Arial" pitchFamily="34" charset="0"/>
              </a:rPr>
              <a:t>las elecciones Locales y </a:t>
            </a:r>
            <a:r>
              <a:rPr lang="es-ES" b="1" dirty="0" smtClean="0">
                <a:latin typeface="Arial" pitchFamily="34" charset="0"/>
                <a:cs typeface="Arial" pitchFamily="34" charset="0"/>
              </a:rPr>
              <a:t>Autonómicas</a:t>
            </a:r>
            <a:endParaRPr lang="es-ES" b="1" dirty="0">
              <a:latin typeface="Arial" pitchFamily="34" charset="0"/>
              <a:cs typeface="Arial" pitchFamily="34" charset="0"/>
            </a:endParaRPr>
          </a:p>
          <a:p>
            <a:pPr marL="719138" lvl="0" indent="-363538">
              <a:buFont typeface="Wingdings" pitchFamily="2" charset="2"/>
              <a:buChar char="§"/>
            </a:pPr>
            <a:r>
              <a:rPr lang="es-ES" dirty="0">
                <a:latin typeface="Arial" pitchFamily="34" charset="0"/>
                <a:cs typeface="Arial" pitchFamily="34" charset="0"/>
              </a:rPr>
              <a:t>Censo Electoral de Residentes en España (CER). ) </a:t>
            </a:r>
            <a:r>
              <a:rPr lang="es-ES" b="1" dirty="0">
                <a:latin typeface="Arial" pitchFamily="34" charset="0"/>
                <a:cs typeface="Arial" pitchFamily="34" charset="0"/>
              </a:rPr>
              <a:t>462.633</a:t>
            </a:r>
            <a:endParaRPr lang="es-ES" dirty="0">
              <a:latin typeface="Arial" pitchFamily="34" charset="0"/>
              <a:cs typeface="Arial" pitchFamily="34" charset="0"/>
            </a:endParaRPr>
          </a:p>
          <a:p>
            <a:pPr marL="719138" lvl="0" indent="-363538">
              <a:buFont typeface="Wingdings" pitchFamily="2" charset="2"/>
              <a:buChar char="§"/>
            </a:pPr>
            <a:r>
              <a:rPr lang="es-ES" dirty="0">
                <a:latin typeface="Arial" pitchFamily="34" charset="0"/>
                <a:cs typeface="Arial" pitchFamily="34" charset="0"/>
              </a:rPr>
              <a:t>Censo Electoral de Extranjeros y Extranjeras residentes en España (CERE) para las elecciones municipales. Pueden votar en las elecciones municipales (y EATIM).</a:t>
            </a:r>
            <a:r>
              <a:rPr lang="es-ES" b="1" dirty="0">
                <a:latin typeface="Arial" pitchFamily="34" charset="0"/>
                <a:cs typeface="Arial" pitchFamily="34" charset="0"/>
              </a:rPr>
              <a:t>3.756</a:t>
            </a:r>
            <a:endParaRPr lang="es-ES" dirty="0">
              <a:latin typeface="Arial" pitchFamily="34" charset="0"/>
              <a:cs typeface="Arial" pitchFamily="34" charset="0"/>
            </a:endParaRPr>
          </a:p>
          <a:p>
            <a:pPr marL="719138" lvl="0" indent="-363538">
              <a:buFont typeface="Wingdings" pitchFamily="2" charset="2"/>
              <a:buChar char="§"/>
            </a:pPr>
            <a:r>
              <a:rPr lang="es-ES" dirty="0">
                <a:latin typeface="Arial" pitchFamily="34" charset="0"/>
                <a:cs typeface="Arial" pitchFamily="34" charset="0"/>
              </a:rPr>
              <a:t>Censo Electoral de españoles y españolas que residen permanentemente en el extranjero (CERA) pueden votar en las elecciones a las Asambleas Legislativas de las Comunidades Autónomas </a:t>
            </a:r>
            <a:r>
              <a:rPr lang="es-ES" b="1" dirty="0">
                <a:latin typeface="Arial" pitchFamily="34" charset="0"/>
                <a:cs typeface="Arial" pitchFamily="34" charset="0"/>
              </a:rPr>
              <a:t>38.595</a:t>
            </a:r>
            <a:endParaRPr lang="es-ES" dirty="0">
              <a:latin typeface="Arial" pitchFamily="34" charset="0"/>
              <a:cs typeface="Arial" pitchFamily="34" charset="0"/>
            </a:endParaRPr>
          </a:p>
          <a:p>
            <a:pPr lvl="0" algn="just"/>
            <a:endParaRPr lang="es-ES" dirty="0">
              <a:latin typeface="Arial" pitchFamily="34" charset="0"/>
              <a:cs typeface="Arial" pitchFamily="34" charset="0"/>
            </a:endParaRPr>
          </a:p>
        </p:txBody>
      </p:sp>
    </p:spTree>
    <p:extLst>
      <p:ext uri="{BB962C8B-B14F-4D97-AF65-F5344CB8AC3E}">
        <p14:creationId xmlns:p14="http://schemas.microsoft.com/office/powerpoint/2010/main" val="300601526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Marcador de número de diapositiva"/>
          <p:cNvSpPr>
            <a:spLocks noGrp="1"/>
          </p:cNvSpPr>
          <p:nvPr>
            <p:ph type="sldNum" sz="quarter" idx="12"/>
          </p:nvPr>
        </p:nvSpPr>
        <p:spPr/>
        <p:txBody>
          <a:bodyPr/>
          <a:lstStyle/>
          <a:p>
            <a:fld id="{1B2F845C-1E6F-4FED-B51E-6906F142BAD3}" type="slidenum">
              <a:rPr lang="es-ES" smtClean="0"/>
              <a:t>3</a:t>
            </a:fld>
            <a:endParaRPr lang="es-ES"/>
          </a:p>
        </p:txBody>
      </p:sp>
      <p:pic>
        <p:nvPicPr>
          <p:cNvPr id="6" name="5 Imagen"/>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9512" y="116632"/>
            <a:ext cx="1691005" cy="601980"/>
          </a:xfrm>
          <a:prstGeom prst="rect">
            <a:avLst/>
          </a:prstGeom>
          <a:noFill/>
          <a:ln>
            <a:noFill/>
          </a:ln>
        </p:spPr>
      </p:pic>
      <p:pic>
        <p:nvPicPr>
          <p:cNvPr id="7" name="14 Imagen"/>
          <p:cNvPicPr/>
          <p:nvPr/>
        </p:nvPicPr>
        <p:blipFill>
          <a:blip r:embed="rId3">
            <a:extLst>
              <a:ext uri="{BEBA8EAE-BF5A-486C-A8C5-ECC9F3942E4B}">
                <a14:imgProps xmlns:a14="http://schemas.microsoft.com/office/drawing/2010/main">
                  <a14:imgLayer r:embed="rId4">
                    <a14:imgEffect>
                      <a14:sharpenSoften amount="-93000"/>
                    </a14:imgEffect>
                    <a14:imgEffect>
                      <a14:brightnessContrast bright="-12000" contrast="25000"/>
                    </a14:imgEffect>
                  </a14:imgLayer>
                </a14:imgProps>
              </a:ext>
            </a:extLst>
          </a:blip>
          <a:stretch>
            <a:fillRect/>
          </a:stretch>
        </p:blipFill>
        <p:spPr>
          <a:xfrm>
            <a:off x="7812360" y="116632"/>
            <a:ext cx="1195070" cy="796925"/>
          </a:xfrm>
          <a:prstGeom prst="rect">
            <a:avLst/>
          </a:prstGeom>
        </p:spPr>
      </p:pic>
      <p:graphicFrame>
        <p:nvGraphicFramePr>
          <p:cNvPr id="2" name="1 Tabla"/>
          <p:cNvGraphicFramePr>
            <a:graphicFrameLocks noGrp="1"/>
          </p:cNvGraphicFramePr>
          <p:nvPr>
            <p:extLst>
              <p:ext uri="{D42A27DB-BD31-4B8C-83A1-F6EECF244321}">
                <p14:modId xmlns:p14="http://schemas.microsoft.com/office/powerpoint/2010/main" val="3321609197"/>
              </p:ext>
            </p:extLst>
          </p:nvPr>
        </p:nvGraphicFramePr>
        <p:xfrm>
          <a:off x="1259631" y="2132856"/>
          <a:ext cx="6912768" cy="2637068"/>
        </p:xfrm>
        <a:graphic>
          <a:graphicData uri="http://schemas.openxmlformats.org/drawingml/2006/table">
            <a:tbl>
              <a:tblPr firstRow="1" firstCol="1" bandRow="1">
                <a:tableStyleId>{5C22544A-7EE6-4342-B048-85BDC9FD1C3A}</a:tableStyleId>
              </a:tblPr>
              <a:tblGrid>
                <a:gridCol w="1819433"/>
                <a:gridCol w="1819433"/>
                <a:gridCol w="1636951"/>
                <a:gridCol w="1636951"/>
              </a:tblGrid>
              <a:tr h="543536">
                <a:tc>
                  <a:txBody>
                    <a:bodyPr/>
                    <a:lstStyle/>
                    <a:p>
                      <a:pPr>
                        <a:lnSpc>
                          <a:spcPct val="115000"/>
                        </a:lnSpc>
                        <a:spcAft>
                          <a:spcPts val="0"/>
                        </a:spcAft>
                      </a:pPr>
                      <a:r>
                        <a:rPr lang="es-ES" sz="1400" dirty="0">
                          <a:effectLst/>
                          <a:latin typeface="Arial" pitchFamily="34" charset="0"/>
                          <a:cs typeface="Arial" pitchFamily="34" charset="0"/>
                        </a:rPr>
                        <a:t>Provincias</a:t>
                      </a:r>
                      <a:endParaRPr lang="es-ES" sz="1400" dirty="0">
                        <a:effectLst/>
                        <a:latin typeface="Arial" pitchFamily="34" charset="0"/>
                        <a:ea typeface="Calibri"/>
                        <a:cs typeface="Arial" pitchFamily="34" charset="0"/>
                      </a:endParaRPr>
                    </a:p>
                  </a:txBody>
                  <a:tcPr marL="68580" marR="68580" marT="0" marB="0" anchor="ctr"/>
                </a:tc>
                <a:tc gridSpan="3">
                  <a:txBody>
                    <a:bodyPr/>
                    <a:lstStyle/>
                    <a:p>
                      <a:pPr algn="ctr">
                        <a:lnSpc>
                          <a:spcPct val="115000"/>
                        </a:lnSpc>
                        <a:spcAft>
                          <a:spcPts val="0"/>
                        </a:spcAft>
                      </a:pPr>
                      <a:r>
                        <a:rPr lang="es-ES" sz="1400" dirty="0">
                          <a:effectLst/>
                          <a:latin typeface="Arial" pitchFamily="34" charset="0"/>
                          <a:cs typeface="Arial" pitchFamily="34" charset="0"/>
                        </a:rPr>
                        <a:t>Nuevos electores desde:</a:t>
                      </a:r>
                      <a:endParaRPr lang="es-ES" sz="1400" dirty="0">
                        <a:effectLst/>
                        <a:latin typeface="Arial" pitchFamily="34" charset="0"/>
                        <a:ea typeface="Calibri"/>
                        <a:cs typeface="Arial" pitchFamily="34" charset="0"/>
                      </a:endParaRPr>
                    </a:p>
                  </a:txBody>
                  <a:tcPr marL="68580" marR="68580" marT="0" marB="0" anchor="ctr"/>
                </a:tc>
                <a:tc hMerge="1">
                  <a:txBody>
                    <a:bodyPr/>
                    <a:lstStyle/>
                    <a:p>
                      <a:endParaRPr lang="es-ES"/>
                    </a:p>
                  </a:txBody>
                  <a:tcPr/>
                </a:tc>
                <a:tc hMerge="1">
                  <a:txBody>
                    <a:bodyPr/>
                    <a:lstStyle/>
                    <a:p>
                      <a:endParaRPr lang="es-ES"/>
                    </a:p>
                  </a:txBody>
                  <a:tcPr/>
                </a:tc>
              </a:tr>
              <a:tr h="608592">
                <a:tc rowSpan="2">
                  <a:txBody>
                    <a:bodyPr/>
                    <a:lstStyle/>
                    <a:p>
                      <a:endParaRPr lang="es-ES" sz="1400">
                        <a:effectLst/>
                        <a:latin typeface="Arial" pitchFamily="34" charset="0"/>
                        <a:cs typeface="Arial" pitchFamily="34" charset="0"/>
                      </a:endParaRPr>
                    </a:p>
                  </a:txBody>
                  <a:tcPr marL="68580" marR="68580" marT="0" marB="0" anchor="ctr"/>
                </a:tc>
                <a:tc>
                  <a:txBody>
                    <a:bodyPr/>
                    <a:lstStyle/>
                    <a:p>
                      <a:pPr algn="ctr">
                        <a:lnSpc>
                          <a:spcPct val="115000"/>
                        </a:lnSpc>
                        <a:spcAft>
                          <a:spcPts val="0"/>
                        </a:spcAft>
                      </a:pPr>
                      <a:r>
                        <a:rPr lang="es-ES" sz="1400" dirty="0">
                          <a:effectLst/>
                          <a:latin typeface="Arial" pitchFamily="34" charset="0"/>
                          <a:cs typeface="Arial" pitchFamily="34" charset="0"/>
                        </a:rPr>
                        <a:t>Elecciones al Parlamento Europeo</a:t>
                      </a:r>
                      <a:endParaRPr lang="es-ES" sz="1400" dirty="0">
                        <a:effectLst/>
                        <a:latin typeface="Arial" pitchFamily="34" charset="0"/>
                        <a:ea typeface="Calibri"/>
                        <a:cs typeface="Arial" pitchFamily="34" charset="0"/>
                      </a:endParaRPr>
                    </a:p>
                  </a:txBody>
                  <a:tcPr marL="68580" marR="68580" marT="0" marB="0" anchor="ctr"/>
                </a:tc>
                <a:tc>
                  <a:txBody>
                    <a:bodyPr/>
                    <a:lstStyle/>
                    <a:p>
                      <a:pPr algn="ctr">
                        <a:lnSpc>
                          <a:spcPct val="115000"/>
                        </a:lnSpc>
                        <a:spcAft>
                          <a:spcPts val="0"/>
                        </a:spcAft>
                      </a:pPr>
                      <a:r>
                        <a:rPr lang="es-ES" sz="1400" dirty="0">
                          <a:effectLst/>
                          <a:latin typeface="Arial" pitchFamily="34" charset="0"/>
                          <a:cs typeface="Arial" pitchFamily="34" charset="0"/>
                        </a:rPr>
                        <a:t>Elecciones Municipales</a:t>
                      </a:r>
                      <a:endParaRPr lang="es-ES" sz="1400" dirty="0">
                        <a:effectLst/>
                        <a:latin typeface="Arial" pitchFamily="34" charset="0"/>
                        <a:ea typeface="Calibri"/>
                        <a:cs typeface="Arial" pitchFamily="34" charset="0"/>
                      </a:endParaRPr>
                    </a:p>
                  </a:txBody>
                  <a:tcPr marL="68580" marR="68580" marT="0" marB="0" anchor="ctr"/>
                </a:tc>
                <a:tc>
                  <a:txBody>
                    <a:bodyPr/>
                    <a:lstStyle/>
                    <a:p>
                      <a:pPr algn="ctr">
                        <a:lnSpc>
                          <a:spcPct val="115000"/>
                        </a:lnSpc>
                        <a:spcAft>
                          <a:spcPts val="0"/>
                        </a:spcAft>
                      </a:pPr>
                      <a:r>
                        <a:rPr lang="es-ES" sz="1400">
                          <a:effectLst/>
                          <a:latin typeface="Arial" pitchFamily="34" charset="0"/>
                          <a:cs typeface="Arial" pitchFamily="34" charset="0"/>
                        </a:rPr>
                        <a:t>Elecciones a Cortes Generales</a:t>
                      </a:r>
                      <a:endParaRPr lang="es-ES" sz="1400">
                        <a:effectLst/>
                        <a:latin typeface="Arial" pitchFamily="34" charset="0"/>
                        <a:ea typeface="Calibri"/>
                        <a:cs typeface="Arial" pitchFamily="34" charset="0"/>
                      </a:endParaRPr>
                    </a:p>
                  </a:txBody>
                  <a:tcPr marL="68580" marR="68580" marT="0" marB="0" anchor="ctr"/>
                </a:tc>
              </a:tr>
              <a:tr h="543536">
                <a:tc vMerge="1">
                  <a:txBody>
                    <a:bodyPr/>
                    <a:lstStyle/>
                    <a:p>
                      <a:endParaRPr lang="es-ES"/>
                    </a:p>
                  </a:txBody>
                  <a:tcPr/>
                </a:tc>
                <a:tc>
                  <a:txBody>
                    <a:bodyPr/>
                    <a:lstStyle/>
                    <a:p>
                      <a:pPr algn="ctr">
                        <a:lnSpc>
                          <a:spcPct val="115000"/>
                        </a:lnSpc>
                        <a:spcAft>
                          <a:spcPts val="0"/>
                        </a:spcAft>
                      </a:pPr>
                      <a:r>
                        <a:rPr lang="es-ES" sz="1400">
                          <a:effectLst/>
                          <a:latin typeface="Arial" pitchFamily="34" charset="0"/>
                          <a:cs typeface="Arial" pitchFamily="34" charset="0"/>
                        </a:rPr>
                        <a:t>de 25-05-2014</a:t>
                      </a:r>
                      <a:endParaRPr lang="es-ES" sz="1400">
                        <a:effectLst/>
                        <a:latin typeface="Arial" pitchFamily="34" charset="0"/>
                        <a:ea typeface="Calibri"/>
                        <a:cs typeface="Arial" pitchFamily="34" charset="0"/>
                      </a:endParaRPr>
                    </a:p>
                  </a:txBody>
                  <a:tcPr marL="68580" marR="68580" marT="0" marB="0" anchor="ctr"/>
                </a:tc>
                <a:tc>
                  <a:txBody>
                    <a:bodyPr/>
                    <a:lstStyle/>
                    <a:p>
                      <a:pPr algn="ctr">
                        <a:lnSpc>
                          <a:spcPct val="115000"/>
                        </a:lnSpc>
                        <a:spcAft>
                          <a:spcPts val="0"/>
                        </a:spcAft>
                      </a:pPr>
                      <a:r>
                        <a:rPr lang="es-ES" sz="1400" dirty="0">
                          <a:effectLst/>
                          <a:latin typeface="Arial" pitchFamily="34" charset="0"/>
                          <a:cs typeface="Arial" pitchFamily="34" charset="0"/>
                        </a:rPr>
                        <a:t>de 24-05-2015</a:t>
                      </a:r>
                      <a:endParaRPr lang="es-ES" sz="1400" dirty="0">
                        <a:effectLst/>
                        <a:latin typeface="Arial" pitchFamily="34" charset="0"/>
                        <a:ea typeface="Calibri"/>
                        <a:cs typeface="Arial" pitchFamily="34" charset="0"/>
                      </a:endParaRPr>
                    </a:p>
                  </a:txBody>
                  <a:tcPr marL="68580" marR="68580" marT="0" marB="0" anchor="ctr"/>
                </a:tc>
                <a:tc>
                  <a:txBody>
                    <a:bodyPr/>
                    <a:lstStyle/>
                    <a:p>
                      <a:pPr algn="ctr">
                        <a:lnSpc>
                          <a:spcPct val="115000"/>
                        </a:lnSpc>
                        <a:spcAft>
                          <a:spcPts val="0"/>
                        </a:spcAft>
                      </a:pPr>
                      <a:r>
                        <a:rPr lang="es-ES" sz="1400">
                          <a:effectLst/>
                          <a:latin typeface="Arial" pitchFamily="34" charset="0"/>
                          <a:cs typeface="Arial" pitchFamily="34" charset="0"/>
                        </a:rPr>
                        <a:t>de 26-06-2016</a:t>
                      </a:r>
                      <a:endParaRPr lang="es-ES" sz="1400">
                        <a:effectLst/>
                        <a:latin typeface="Arial" pitchFamily="34" charset="0"/>
                        <a:ea typeface="Calibri"/>
                        <a:cs typeface="Arial" pitchFamily="34" charset="0"/>
                      </a:endParaRPr>
                    </a:p>
                  </a:txBody>
                  <a:tcPr marL="68580" marR="68580" marT="0" marB="0" anchor="ctr"/>
                </a:tc>
              </a:tr>
              <a:tr h="470702">
                <a:tc>
                  <a:txBody>
                    <a:bodyPr/>
                    <a:lstStyle/>
                    <a:p>
                      <a:pPr>
                        <a:lnSpc>
                          <a:spcPct val="115000"/>
                        </a:lnSpc>
                        <a:spcAft>
                          <a:spcPts val="0"/>
                        </a:spcAft>
                      </a:pPr>
                      <a:r>
                        <a:rPr lang="es-ES" sz="1400" dirty="0">
                          <a:effectLst/>
                          <a:latin typeface="Arial" pitchFamily="34" charset="0"/>
                          <a:cs typeface="Arial" pitchFamily="34" charset="0"/>
                        </a:rPr>
                        <a:t>Total general</a:t>
                      </a:r>
                      <a:endParaRPr lang="es-ES" sz="1400" dirty="0">
                        <a:effectLst/>
                        <a:latin typeface="Arial" pitchFamily="34" charset="0"/>
                        <a:ea typeface="Calibri"/>
                        <a:cs typeface="Arial" pitchFamily="34" charset="0"/>
                      </a:endParaRPr>
                    </a:p>
                  </a:txBody>
                  <a:tcPr marL="68580" marR="68580" marT="0" marB="0" anchor="ctr"/>
                </a:tc>
                <a:tc>
                  <a:txBody>
                    <a:bodyPr/>
                    <a:lstStyle/>
                    <a:p>
                      <a:pPr algn="r">
                        <a:lnSpc>
                          <a:spcPct val="115000"/>
                        </a:lnSpc>
                        <a:spcAft>
                          <a:spcPts val="0"/>
                        </a:spcAft>
                      </a:pPr>
                      <a:r>
                        <a:rPr lang="es-ES" sz="1400">
                          <a:effectLst/>
                          <a:latin typeface="Arial" pitchFamily="34" charset="0"/>
                          <a:cs typeface="Arial" pitchFamily="34" charset="0"/>
                        </a:rPr>
                        <a:t>2.013.278</a:t>
                      </a:r>
                      <a:endParaRPr lang="es-ES" sz="1400">
                        <a:effectLst/>
                        <a:latin typeface="Arial" pitchFamily="34" charset="0"/>
                        <a:ea typeface="Calibri"/>
                        <a:cs typeface="Arial" pitchFamily="34" charset="0"/>
                      </a:endParaRPr>
                    </a:p>
                  </a:txBody>
                  <a:tcPr marL="68580" marR="68580" marT="0" marB="0" anchor="ctr"/>
                </a:tc>
                <a:tc>
                  <a:txBody>
                    <a:bodyPr/>
                    <a:lstStyle/>
                    <a:p>
                      <a:pPr algn="r">
                        <a:lnSpc>
                          <a:spcPct val="115000"/>
                        </a:lnSpc>
                        <a:spcAft>
                          <a:spcPts val="0"/>
                        </a:spcAft>
                      </a:pPr>
                      <a:r>
                        <a:rPr lang="es-ES" sz="1400" dirty="0">
                          <a:effectLst/>
                          <a:latin typeface="Arial" pitchFamily="34" charset="0"/>
                          <a:cs typeface="Arial" pitchFamily="34" charset="0"/>
                        </a:rPr>
                        <a:t>1.619.196</a:t>
                      </a:r>
                      <a:endParaRPr lang="es-ES" sz="1400" dirty="0">
                        <a:effectLst/>
                        <a:latin typeface="Arial" pitchFamily="34" charset="0"/>
                        <a:ea typeface="Calibri"/>
                        <a:cs typeface="Arial" pitchFamily="34" charset="0"/>
                      </a:endParaRPr>
                    </a:p>
                  </a:txBody>
                  <a:tcPr marL="68580" marR="68580" marT="0" marB="0" anchor="ctr"/>
                </a:tc>
                <a:tc>
                  <a:txBody>
                    <a:bodyPr/>
                    <a:lstStyle/>
                    <a:p>
                      <a:pPr algn="r">
                        <a:lnSpc>
                          <a:spcPct val="115000"/>
                        </a:lnSpc>
                        <a:spcAft>
                          <a:spcPts val="0"/>
                        </a:spcAft>
                      </a:pPr>
                      <a:r>
                        <a:rPr lang="es-ES" sz="1400" dirty="0">
                          <a:effectLst/>
                          <a:latin typeface="Arial" pitchFamily="34" charset="0"/>
                          <a:cs typeface="Arial" pitchFamily="34" charset="0"/>
                        </a:rPr>
                        <a:t>1.190.840</a:t>
                      </a:r>
                      <a:endParaRPr lang="es-ES" sz="1400" dirty="0">
                        <a:effectLst/>
                        <a:latin typeface="Arial" pitchFamily="34" charset="0"/>
                        <a:ea typeface="Calibri"/>
                        <a:cs typeface="Arial" pitchFamily="34" charset="0"/>
                      </a:endParaRPr>
                    </a:p>
                  </a:txBody>
                  <a:tcPr marL="68580" marR="68580" marT="0" marB="0" anchor="ctr"/>
                </a:tc>
              </a:tr>
              <a:tr h="470702">
                <a:tc>
                  <a:txBody>
                    <a:bodyPr/>
                    <a:lstStyle/>
                    <a:p>
                      <a:pPr>
                        <a:lnSpc>
                          <a:spcPct val="115000"/>
                        </a:lnSpc>
                        <a:spcAft>
                          <a:spcPts val="0"/>
                        </a:spcAft>
                      </a:pPr>
                      <a:r>
                        <a:rPr lang="es-ES" sz="1400" dirty="0">
                          <a:effectLst/>
                          <a:latin typeface="Arial" pitchFamily="34" charset="0"/>
                          <a:cs typeface="Arial" pitchFamily="34" charset="0"/>
                        </a:rPr>
                        <a:t>CANTABRIA</a:t>
                      </a:r>
                      <a:endParaRPr lang="es-ES" sz="1400" dirty="0">
                        <a:effectLst/>
                        <a:latin typeface="Arial" pitchFamily="34" charset="0"/>
                        <a:ea typeface="Calibri"/>
                        <a:cs typeface="Arial" pitchFamily="34" charset="0"/>
                      </a:endParaRPr>
                    </a:p>
                  </a:txBody>
                  <a:tcPr marL="68580" marR="68580" marT="0" marB="0" anchor="ctr"/>
                </a:tc>
                <a:tc>
                  <a:txBody>
                    <a:bodyPr/>
                    <a:lstStyle/>
                    <a:p>
                      <a:pPr algn="r">
                        <a:lnSpc>
                          <a:spcPct val="115000"/>
                        </a:lnSpc>
                        <a:spcAft>
                          <a:spcPts val="0"/>
                        </a:spcAft>
                      </a:pPr>
                      <a:r>
                        <a:rPr lang="es-ES" sz="1400">
                          <a:effectLst/>
                          <a:latin typeface="Arial" pitchFamily="34" charset="0"/>
                          <a:cs typeface="Arial" pitchFamily="34" charset="0"/>
                        </a:rPr>
                        <a:t>22.426</a:t>
                      </a:r>
                      <a:endParaRPr lang="es-ES" sz="1400">
                        <a:effectLst/>
                        <a:latin typeface="Arial" pitchFamily="34" charset="0"/>
                        <a:ea typeface="Calibri"/>
                        <a:cs typeface="Arial" pitchFamily="34" charset="0"/>
                      </a:endParaRPr>
                    </a:p>
                  </a:txBody>
                  <a:tcPr marL="68580" marR="68580" marT="0" marB="0" anchor="ctr"/>
                </a:tc>
                <a:tc>
                  <a:txBody>
                    <a:bodyPr/>
                    <a:lstStyle/>
                    <a:p>
                      <a:pPr algn="r">
                        <a:lnSpc>
                          <a:spcPct val="115000"/>
                        </a:lnSpc>
                        <a:spcAft>
                          <a:spcPts val="0"/>
                        </a:spcAft>
                      </a:pPr>
                      <a:r>
                        <a:rPr lang="es-ES" sz="1400">
                          <a:effectLst/>
                          <a:latin typeface="Arial" pitchFamily="34" charset="0"/>
                          <a:cs typeface="Arial" pitchFamily="34" charset="0"/>
                        </a:rPr>
                        <a:t>18.092</a:t>
                      </a:r>
                      <a:endParaRPr lang="es-ES" sz="1400">
                        <a:effectLst/>
                        <a:latin typeface="Arial" pitchFamily="34" charset="0"/>
                        <a:ea typeface="Calibri"/>
                        <a:cs typeface="Arial" pitchFamily="34" charset="0"/>
                      </a:endParaRPr>
                    </a:p>
                  </a:txBody>
                  <a:tcPr marL="68580" marR="68580" marT="0" marB="0" anchor="ctr"/>
                </a:tc>
                <a:tc>
                  <a:txBody>
                    <a:bodyPr/>
                    <a:lstStyle/>
                    <a:p>
                      <a:pPr algn="r">
                        <a:lnSpc>
                          <a:spcPct val="115000"/>
                        </a:lnSpc>
                        <a:spcAft>
                          <a:spcPts val="0"/>
                        </a:spcAft>
                      </a:pPr>
                      <a:r>
                        <a:rPr lang="es-ES" sz="1400" dirty="0">
                          <a:effectLst/>
                          <a:latin typeface="Arial" pitchFamily="34" charset="0"/>
                          <a:cs typeface="Arial" pitchFamily="34" charset="0"/>
                        </a:rPr>
                        <a:t>13.369</a:t>
                      </a:r>
                      <a:endParaRPr lang="es-ES" sz="1400" dirty="0">
                        <a:effectLst/>
                        <a:latin typeface="Arial" pitchFamily="34" charset="0"/>
                        <a:ea typeface="Calibri"/>
                        <a:cs typeface="Arial" pitchFamily="34" charset="0"/>
                      </a:endParaRPr>
                    </a:p>
                  </a:txBody>
                  <a:tcPr marL="68580" marR="68580" marT="0" marB="0" anchor="ctr"/>
                </a:tc>
              </a:tr>
            </a:tbl>
          </a:graphicData>
        </a:graphic>
      </p:graphicFrame>
      <p:sp>
        <p:nvSpPr>
          <p:cNvPr id="3" name="Rectangle 1"/>
          <p:cNvSpPr>
            <a:spLocks noChangeArrowheads="1"/>
          </p:cNvSpPr>
          <p:nvPr/>
        </p:nvSpPr>
        <p:spPr bwMode="auto">
          <a:xfrm>
            <a:off x="531538" y="980728"/>
            <a:ext cx="8352928"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 b="1" i="0" u="none" strike="noStrike" cap="none" normalizeH="0" baseline="0" dirty="0" smtClean="0">
                <a:ln>
                  <a:noFill/>
                </a:ln>
                <a:effectLst/>
                <a:latin typeface="Arial" pitchFamily="34" charset="0"/>
                <a:ea typeface="Times New Roman" pitchFamily="18" charset="0"/>
                <a:cs typeface="Arial" pitchFamily="34" charset="0"/>
              </a:rPr>
              <a:t>NUEVOS ELECTORES ESPAÑOLES RESIDENTES EN ESPAÑA (CER) POR HABER CUMPLIDO 18 AÑOS DESDE ELECCIONES ANTERIORES. LISTAS DE VOTACIÓN</a:t>
            </a:r>
            <a:endParaRPr kumimoji="0" lang="es-ES" b="1" i="0" u="none" strike="noStrike" cap="none" normalizeH="0" baseline="0" dirty="0" smtClean="0">
              <a:ln>
                <a:noFill/>
              </a:ln>
              <a:effectLst/>
              <a:latin typeface="Arial" pitchFamily="34" charset="0"/>
              <a:cs typeface="Arial" pitchFamily="34" charset="0"/>
            </a:endParaRPr>
          </a:p>
        </p:txBody>
      </p:sp>
    </p:spTree>
    <p:extLst>
      <p:ext uri="{BB962C8B-B14F-4D97-AF65-F5344CB8AC3E}">
        <p14:creationId xmlns:p14="http://schemas.microsoft.com/office/powerpoint/2010/main" val="82303675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Marcador de número de diapositiva"/>
          <p:cNvSpPr>
            <a:spLocks noGrp="1"/>
          </p:cNvSpPr>
          <p:nvPr>
            <p:ph type="sldNum" sz="quarter" idx="12"/>
          </p:nvPr>
        </p:nvSpPr>
        <p:spPr>
          <a:xfrm>
            <a:off x="6588224" y="6309320"/>
            <a:ext cx="2133600" cy="365125"/>
          </a:xfrm>
        </p:spPr>
        <p:txBody>
          <a:bodyPr/>
          <a:lstStyle/>
          <a:p>
            <a:fld id="{1B2F845C-1E6F-4FED-B51E-6906F142BAD3}" type="slidenum">
              <a:rPr lang="es-ES" smtClean="0"/>
              <a:t>4</a:t>
            </a:fld>
            <a:endParaRPr lang="es-ES"/>
          </a:p>
        </p:txBody>
      </p:sp>
      <p:pic>
        <p:nvPicPr>
          <p:cNvPr id="6" name="5 Imagen"/>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9512" y="116632"/>
            <a:ext cx="1691005" cy="601980"/>
          </a:xfrm>
          <a:prstGeom prst="rect">
            <a:avLst/>
          </a:prstGeom>
          <a:noFill/>
          <a:ln>
            <a:noFill/>
          </a:ln>
        </p:spPr>
      </p:pic>
      <p:pic>
        <p:nvPicPr>
          <p:cNvPr id="7" name="14 Imagen"/>
          <p:cNvPicPr/>
          <p:nvPr/>
        </p:nvPicPr>
        <p:blipFill>
          <a:blip r:embed="rId3">
            <a:extLst>
              <a:ext uri="{BEBA8EAE-BF5A-486C-A8C5-ECC9F3942E4B}">
                <a14:imgProps xmlns:a14="http://schemas.microsoft.com/office/drawing/2010/main">
                  <a14:imgLayer r:embed="rId4">
                    <a14:imgEffect>
                      <a14:sharpenSoften amount="-93000"/>
                    </a14:imgEffect>
                    <a14:imgEffect>
                      <a14:brightnessContrast bright="-12000" contrast="25000"/>
                    </a14:imgEffect>
                  </a14:imgLayer>
                </a14:imgProps>
              </a:ext>
            </a:extLst>
          </a:blip>
          <a:stretch>
            <a:fillRect/>
          </a:stretch>
        </p:blipFill>
        <p:spPr>
          <a:xfrm>
            <a:off x="7812360" y="116632"/>
            <a:ext cx="1195070" cy="796925"/>
          </a:xfrm>
          <a:prstGeom prst="rect">
            <a:avLst/>
          </a:prstGeom>
        </p:spPr>
      </p:pic>
      <p:sp>
        <p:nvSpPr>
          <p:cNvPr id="3" name="Rectangle 1"/>
          <p:cNvSpPr>
            <a:spLocks noChangeArrowheads="1"/>
          </p:cNvSpPr>
          <p:nvPr/>
        </p:nvSpPr>
        <p:spPr bwMode="auto">
          <a:xfrm>
            <a:off x="539552" y="850865"/>
            <a:ext cx="8136904"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lang="es-ES" b="1" dirty="0" smtClean="0">
                <a:latin typeface="Arial" pitchFamily="34" charset="0"/>
                <a:cs typeface="Arial" pitchFamily="34" charset="0"/>
              </a:rPr>
              <a:t>NÚMERO </a:t>
            </a:r>
            <a:r>
              <a:rPr lang="es-ES" b="1" dirty="0">
                <a:latin typeface="Arial" pitchFamily="34" charset="0"/>
                <a:cs typeface="Arial" pitchFamily="34" charset="0"/>
              </a:rPr>
              <a:t>DE ELECTORES RESIDENTES EN ESPAÑA Y EN EL </a:t>
            </a:r>
            <a:r>
              <a:rPr lang="es-ES" b="1" dirty="0" smtClean="0">
                <a:latin typeface="Arial" pitchFamily="34" charset="0"/>
                <a:cs typeface="Arial" pitchFamily="34" charset="0"/>
              </a:rPr>
              <a:t>EXTRANJERO. LISTAS </a:t>
            </a:r>
            <a:r>
              <a:rPr lang="es-ES" b="1" dirty="0">
                <a:latin typeface="Arial" pitchFamily="34" charset="0"/>
                <a:cs typeface="Arial" pitchFamily="34" charset="0"/>
              </a:rPr>
              <a:t>DE VOTACIÓN</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s-ES" sz="1800" b="0" u="none" strike="noStrike" cap="none" normalizeH="0" baseline="0" dirty="0" smtClean="0">
              <a:ln>
                <a:noFill/>
              </a:ln>
              <a:solidFill>
                <a:schemeClr val="tx1"/>
              </a:solidFill>
              <a:effectLst/>
              <a:latin typeface="Arial" pitchFamily="34" charset="0"/>
              <a:cs typeface="Arial" pitchFamily="34" charset="0"/>
            </a:endParaRPr>
          </a:p>
        </p:txBody>
      </p:sp>
      <p:graphicFrame>
        <p:nvGraphicFramePr>
          <p:cNvPr id="15" name="19 Gráfico"/>
          <p:cNvGraphicFramePr>
            <a:graphicFrameLocks/>
          </p:cNvGraphicFramePr>
          <p:nvPr>
            <p:extLst>
              <p:ext uri="{D42A27DB-BD31-4B8C-83A1-F6EECF244321}">
                <p14:modId xmlns:p14="http://schemas.microsoft.com/office/powerpoint/2010/main" val="69071571"/>
              </p:ext>
            </p:extLst>
          </p:nvPr>
        </p:nvGraphicFramePr>
        <p:xfrm>
          <a:off x="4608004" y="1798052"/>
          <a:ext cx="5076056" cy="4327376"/>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6" name="21 Gráfico"/>
          <p:cNvGraphicFramePr>
            <a:graphicFrameLocks/>
          </p:cNvGraphicFramePr>
          <p:nvPr>
            <p:extLst>
              <p:ext uri="{D42A27DB-BD31-4B8C-83A1-F6EECF244321}">
                <p14:modId xmlns:p14="http://schemas.microsoft.com/office/powerpoint/2010/main" val="15978859"/>
              </p:ext>
            </p:extLst>
          </p:nvPr>
        </p:nvGraphicFramePr>
        <p:xfrm>
          <a:off x="346335" y="2132856"/>
          <a:ext cx="4937055" cy="4104456"/>
        </p:xfrm>
        <a:graphic>
          <a:graphicData uri="http://schemas.openxmlformats.org/drawingml/2006/chart">
            <c:chart xmlns:c="http://schemas.openxmlformats.org/drawingml/2006/chart" xmlns:r="http://schemas.openxmlformats.org/officeDocument/2006/relationships" r:id="rId6"/>
          </a:graphicData>
        </a:graphic>
      </p:graphicFrame>
    </p:spTree>
    <p:extLst>
      <p:ext uri="{BB962C8B-B14F-4D97-AF65-F5344CB8AC3E}">
        <p14:creationId xmlns:p14="http://schemas.microsoft.com/office/powerpoint/2010/main" val="273174907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Marcador de número de diapositiva"/>
          <p:cNvSpPr>
            <a:spLocks noGrp="1"/>
          </p:cNvSpPr>
          <p:nvPr>
            <p:ph type="sldNum" sz="quarter" idx="12"/>
          </p:nvPr>
        </p:nvSpPr>
        <p:spPr/>
        <p:txBody>
          <a:bodyPr/>
          <a:lstStyle/>
          <a:p>
            <a:fld id="{1B2F845C-1E6F-4FED-B51E-6906F142BAD3}" type="slidenum">
              <a:rPr lang="es-ES" smtClean="0"/>
              <a:t>5</a:t>
            </a:fld>
            <a:endParaRPr lang="es-ES"/>
          </a:p>
        </p:txBody>
      </p:sp>
      <p:pic>
        <p:nvPicPr>
          <p:cNvPr id="6" name="5 Imagen"/>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9512" y="116632"/>
            <a:ext cx="1691005" cy="601980"/>
          </a:xfrm>
          <a:prstGeom prst="rect">
            <a:avLst/>
          </a:prstGeom>
          <a:noFill/>
          <a:ln>
            <a:noFill/>
          </a:ln>
        </p:spPr>
      </p:pic>
      <p:pic>
        <p:nvPicPr>
          <p:cNvPr id="7" name="14 Imagen"/>
          <p:cNvPicPr/>
          <p:nvPr/>
        </p:nvPicPr>
        <p:blipFill>
          <a:blip r:embed="rId3">
            <a:extLst>
              <a:ext uri="{BEBA8EAE-BF5A-486C-A8C5-ECC9F3942E4B}">
                <a14:imgProps xmlns:a14="http://schemas.microsoft.com/office/drawing/2010/main">
                  <a14:imgLayer r:embed="rId4">
                    <a14:imgEffect>
                      <a14:sharpenSoften amount="-93000"/>
                    </a14:imgEffect>
                    <a14:imgEffect>
                      <a14:brightnessContrast bright="-12000" contrast="25000"/>
                    </a14:imgEffect>
                  </a14:imgLayer>
                </a14:imgProps>
              </a:ext>
            </a:extLst>
          </a:blip>
          <a:stretch>
            <a:fillRect/>
          </a:stretch>
        </p:blipFill>
        <p:spPr>
          <a:xfrm>
            <a:off x="7812360" y="116632"/>
            <a:ext cx="1195070" cy="796925"/>
          </a:xfrm>
          <a:prstGeom prst="rect">
            <a:avLst/>
          </a:prstGeom>
        </p:spPr>
      </p:pic>
      <p:graphicFrame>
        <p:nvGraphicFramePr>
          <p:cNvPr id="8" name="2 Gráfico"/>
          <p:cNvGraphicFramePr>
            <a:graphicFrameLocks/>
          </p:cNvGraphicFramePr>
          <p:nvPr>
            <p:extLst>
              <p:ext uri="{D42A27DB-BD31-4B8C-83A1-F6EECF244321}">
                <p14:modId xmlns:p14="http://schemas.microsoft.com/office/powerpoint/2010/main" val="654840353"/>
              </p:ext>
            </p:extLst>
          </p:nvPr>
        </p:nvGraphicFramePr>
        <p:xfrm>
          <a:off x="827584" y="1772816"/>
          <a:ext cx="7776864" cy="3744416"/>
        </p:xfrm>
        <a:graphic>
          <a:graphicData uri="http://schemas.openxmlformats.org/drawingml/2006/chart">
            <c:chart xmlns:c="http://schemas.openxmlformats.org/drawingml/2006/chart" xmlns:r="http://schemas.openxmlformats.org/officeDocument/2006/relationships" r:id="rId5"/>
          </a:graphicData>
        </a:graphic>
      </p:graphicFrame>
      <p:sp>
        <p:nvSpPr>
          <p:cNvPr id="4" name="3 Rectángulo"/>
          <p:cNvSpPr/>
          <p:nvPr/>
        </p:nvSpPr>
        <p:spPr>
          <a:xfrm>
            <a:off x="539552" y="913557"/>
            <a:ext cx="8424936" cy="646331"/>
          </a:xfrm>
          <a:prstGeom prst="rect">
            <a:avLst/>
          </a:prstGeom>
        </p:spPr>
        <p:txBody>
          <a:bodyPr wrap="square">
            <a:spAutoFit/>
          </a:bodyPr>
          <a:lstStyle/>
          <a:p>
            <a:pPr algn="just"/>
            <a:r>
              <a:rPr lang="es-ES" b="1" dirty="0" smtClean="0">
                <a:latin typeface="Arial" pitchFamily="34" charset="0"/>
                <a:cs typeface="Arial" pitchFamily="34" charset="0"/>
              </a:rPr>
              <a:t>NÚMERO DE ELECTORES ESPAÑOLES RESIDENTES EN ESPAÑA POR EDAD Y SEXO. LISTAS DE VOTACIÓN</a:t>
            </a:r>
            <a:endParaRPr lang="es-ES" dirty="0">
              <a:latin typeface="Arial" pitchFamily="34" charset="0"/>
              <a:cs typeface="Arial" pitchFamily="34" charset="0"/>
            </a:endParaRPr>
          </a:p>
        </p:txBody>
      </p:sp>
    </p:spTree>
    <p:extLst>
      <p:ext uri="{BB962C8B-B14F-4D97-AF65-F5344CB8AC3E}">
        <p14:creationId xmlns:p14="http://schemas.microsoft.com/office/powerpoint/2010/main" val="40701158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Marcador de número de diapositiva"/>
          <p:cNvSpPr>
            <a:spLocks noGrp="1"/>
          </p:cNvSpPr>
          <p:nvPr>
            <p:ph type="sldNum" sz="quarter" idx="12"/>
          </p:nvPr>
        </p:nvSpPr>
        <p:spPr/>
        <p:txBody>
          <a:bodyPr/>
          <a:lstStyle/>
          <a:p>
            <a:fld id="{1B2F845C-1E6F-4FED-B51E-6906F142BAD3}" type="slidenum">
              <a:rPr lang="es-ES" smtClean="0"/>
              <a:t>6</a:t>
            </a:fld>
            <a:endParaRPr lang="es-ES"/>
          </a:p>
        </p:txBody>
      </p:sp>
      <p:pic>
        <p:nvPicPr>
          <p:cNvPr id="6" name="5 Imagen"/>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9512" y="116632"/>
            <a:ext cx="1691005" cy="601980"/>
          </a:xfrm>
          <a:prstGeom prst="rect">
            <a:avLst/>
          </a:prstGeom>
          <a:noFill/>
          <a:ln>
            <a:noFill/>
          </a:ln>
        </p:spPr>
      </p:pic>
      <p:pic>
        <p:nvPicPr>
          <p:cNvPr id="7" name="14 Imagen"/>
          <p:cNvPicPr/>
          <p:nvPr/>
        </p:nvPicPr>
        <p:blipFill>
          <a:blip r:embed="rId3">
            <a:extLst>
              <a:ext uri="{BEBA8EAE-BF5A-486C-A8C5-ECC9F3942E4B}">
                <a14:imgProps xmlns:a14="http://schemas.microsoft.com/office/drawing/2010/main">
                  <a14:imgLayer r:embed="rId4">
                    <a14:imgEffect>
                      <a14:sharpenSoften amount="-93000"/>
                    </a14:imgEffect>
                    <a14:imgEffect>
                      <a14:brightnessContrast bright="-12000" contrast="25000"/>
                    </a14:imgEffect>
                  </a14:imgLayer>
                </a14:imgProps>
              </a:ext>
            </a:extLst>
          </a:blip>
          <a:stretch>
            <a:fillRect/>
          </a:stretch>
        </p:blipFill>
        <p:spPr>
          <a:xfrm>
            <a:off x="7812360" y="116632"/>
            <a:ext cx="1195070" cy="796925"/>
          </a:xfrm>
          <a:prstGeom prst="rect">
            <a:avLst/>
          </a:prstGeom>
        </p:spPr>
      </p:pic>
      <p:sp>
        <p:nvSpPr>
          <p:cNvPr id="4" name="3 Rectángulo"/>
          <p:cNvSpPr/>
          <p:nvPr/>
        </p:nvSpPr>
        <p:spPr>
          <a:xfrm>
            <a:off x="539552" y="913557"/>
            <a:ext cx="8424936" cy="369332"/>
          </a:xfrm>
          <a:prstGeom prst="rect">
            <a:avLst/>
          </a:prstGeom>
        </p:spPr>
        <p:txBody>
          <a:bodyPr wrap="square">
            <a:spAutoFit/>
          </a:bodyPr>
          <a:lstStyle/>
          <a:p>
            <a:pPr algn="just"/>
            <a:r>
              <a:rPr lang="es-ES" b="1" dirty="0" smtClean="0">
                <a:latin typeface="Arial" pitchFamily="34" charset="0"/>
                <a:cs typeface="Arial" pitchFamily="34" charset="0"/>
              </a:rPr>
              <a:t>SOLICITUDES VOTO POR CORREO</a:t>
            </a:r>
            <a:endParaRPr lang="es-ES" dirty="0">
              <a:latin typeface="Arial" pitchFamily="34" charset="0"/>
              <a:cs typeface="Arial" pitchFamily="34" charset="0"/>
            </a:endParaRPr>
          </a:p>
        </p:txBody>
      </p:sp>
      <p:pic>
        <p:nvPicPr>
          <p:cNvPr id="1027" name="Picture 3"/>
          <p:cNvPicPr>
            <a:picLocks noChangeAspect="1" noChangeArrowheads="1"/>
          </p:cNvPicPr>
          <p:nvPr/>
        </p:nvPicPr>
        <p:blipFill>
          <a:blip r:embed="rId5">
            <a:extLst>
              <a:ext uri="{BEBA8EAE-BF5A-486C-A8C5-ECC9F3942E4B}">
                <a14:imgProps xmlns:a14="http://schemas.microsoft.com/office/drawing/2010/main">
                  <a14:imgLayer r:embed="rId6">
                    <a14:imgEffect>
                      <a14:brightnessContrast bright="-9000" contrast="9000"/>
                    </a14:imgEffect>
                  </a14:imgLayer>
                </a14:imgProps>
              </a:ext>
              <a:ext uri="{28A0092B-C50C-407E-A947-70E740481C1C}">
                <a14:useLocalDpi xmlns:a14="http://schemas.microsoft.com/office/drawing/2010/main" val="0"/>
              </a:ext>
            </a:extLst>
          </a:blip>
          <a:srcRect/>
          <a:stretch>
            <a:fillRect/>
          </a:stretch>
        </p:blipFill>
        <p:spPr bwMode="auto">
          <a:xfrm>
            <a:off x="5138218" y="2204864"/>
            <a:ext cx="3981450" cy="3952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7">
            <a:extLst>
              <a:ext uri="{BEBA8EAE-BF5A-486C-A8C5-ECC9F3942E4B}">
                <a14:imgProps xmlns:a14="http://schemas.microsoft.com/office/drawing/2010/main">
                  <a14:imgLayer r:embed="rId8">
                    <a14:imgEffect>
                      <a14:brightnessContrast bright="-8000" contrast="-2000"/>
                    </a14:imgEffect>
                  </a14:imgLayer>
                </a14:imgProps>
              </a:ext>
              <a:ext uri="{28A0092B-C50C-407E-A947-70E740481C1C}">
                <a14:useLocalDpi xmlns:a14="http://schemas.microsoft.com/office/drawing/2010/main" val="0"/>
              </a:ext>
            </a:extLst>
          </a:blip>
          <a:srcRect/>
          <a:stretch>
            <a:fillRect/>
          </a:stretch>
        </p:blipFill>
        <p:spPr bwMode="auto">
          <a:xfrm>
            <a:off x="3785668" y="3424013"/>
            <a:ext cx="1352550" cy="2495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2" name="1 Tabla"/>
          <p:cNvGraphicFramePr>
            <a:graphicFrameLocks noGrp="1"/>
          </p:cNvGraphicFramePr>
          <p:nvPr>
            <p:extLst>
              <p:ext uri="{D42A27DB-BD31-4B8C-83A1-F6EECF244321}">
                <p14:modId xmlns:p14="http://schemas.microsoft.com/office/powerpoint/2010/main" val="3674097056"/>
              </p:ext>
            </p:extLst>
          </p:nvPr>
        </p:nvGraphicFramePr>
        <p:xfrm>
          <a:off x="1403648" y="1700808"/>
          <a:ext cx="5140771" cy="1656184"/>
        </p:xfrm>
        <a:graphic>
          <a:graphicData uri="http://schemas.openxmlformats.org/drawingml/2006/table">
            <a:tbl>
              <a:tblPr>
                <a:tableStyleId>{125E5076-3810-47DD-B79F-674D7AD40C01}</a:tableStyleId>
              </a:tblPr>
              <a:tblGrid>
                <a:gridCol w="1571006"/>
                <a:gridCol w="1070244"/>
                <a:gridCol w="1248617"/>
                <a:gridCol w="1250904"/>
              </a:tblGrid>
              <a:tr h="938856">
                <a:tc>
                  <a:txBody>
                    <a:bodyPr/>
                    <a:lstStyle/>
                    <a:p>
                      <a:pPr marL="0" algn="ctr" defTabSz="914400" rtl="0" eaLnBrk="1" fontAlgn="b" latinLnBrk="0" hangingPunct="1"/>
                      <a:r>
                        <a:rPr lang="es-ES" sz="1100" u="none" strike="noStrike" kern="1200" dirty="0" smtClean="0">
                          <a:solidFill>
                            <a:schemeClr val="lt1"/>
                          </a:solidFill>
                          <a:effectLst/>
                          <a:latin typeface="+mn-lt"/>
                          <a:ea typeface="+mn-ea"/>
                          <a:cs typeface="+mn-cs"/>
                        </a:rPr>
                        <a:t>2019</a:t>
                      </a:r>
                      <a:endParaRPr lang="es-ES" sz="1100" u="none" strike="noStrike" kern="1200" dirty="0">
                        <a:solidFill>
                          <a:schemeClr val="lt1"/>
                        </a:solidFill>
                        <a:effectLst/>
                        <a:latin typeface="+mn-lt"/>
                        <a:ea typeface="+mn-ea"/>
                        <a:cs typeface="+mn-cs"/>
                      </a:endParaRPr>
                    </a:p>
                  </a:txBody>
                  <a:tcPr marL="9525" marR="9525" marT="9525" marB="0" anchor="ctr">
                    <a:lnR w="12700" cap="flat" cmpd="sng" algn="ctr">
                      <a:solidFill>
                        <a:schemeClr val="bg1"/>
                      </a:solidFill>
                      <a:prstDash val="solid"/>
                      <a:round/>
                      <a:headEnd type="none" w="med" len="med"/>
                      <a:tailEnd type="none" w="med" len="med"/>
                    </a:lnR>
                    <a:lnB w="12700" cap="flat" cmpd="sng" algn="ctr">
                      <a:solidFill>
                        <a:schemeClr val="bg1"/>
                      </a:solidFill>
                      <a:prstDash val="solid"/>
                      <a:round/>
                      <a:headEnd type="none" w="med" len="med"/>
                      <a:tailEnd type="none" w="med" len="med"/>
                    </a:lnB>
                  </a:tcPr>
                </a:tc>
                <a:tc>
                  <a:txBody>
                    <a:bodyPr/>
                    <a:lstStyle/>
                    <a:p>
                      <a:pPr algn="ctr" fontAlgn="b"/>
                      <a:r>
                        <a:rPr lang="es-ES" sz="1100" u="none" strike="noStrike" dirty="0">
                          <a:effectLst/>
                        </a:rPr>
                        <a:t>   </a:t>
                      </a:r>
                      <a:r>
                        <a:rPr lang="es-ES" sz="1100" u="none" strike="noStrike" dirty="0" smtClean="0">
                          <a:effectLst/>
                        </a:rPr>
                        <a:t>Electores </a:t>
                      </a:r>
                      <a:r>
                        <a:rPr lang="es-ES" sz="1100" u="none" strike="noStrike" dirty="0">
                          <a:effectLst/>
                        </a:rPr>
                        <a:t>residentes en Cantabria </a:t>
                      </a:r>
                      <a:endParaRPr lang="es-ES" sz="1100" b="0" i="0" u="none" strike="noStrike" dirty="0">
                        <a:solidFill>
                          <a:srgbClr val="000000"/>
                        </a:solidFill>
                        <a:effectLst/>
                        <a:latin typeface="Calibri"/>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B w="12700" cap="flat" cmpd="sng" algn="ctr">
                      <a:solidFill>
                        <a:schemeClr val="bg1"/>
                      </a:solidFill>
                      <a:prstDash val="solid"/>
                      <a:round/>
                      <a:headEnd type="none" w="med" len="med"/>
                      <a:tailEnd type="none" w="med" len="med"/>
                    </a:lnB>
                  </a:tcPr>
                </a:tc>
                <a:tc>
                  <a:txBody>
                    <a:bodyPr/>
                    <a:lstStyle/>
                    <a:p>
                      <a:pPr algn="ctr" fontAlgn="b"/>
                      <a:r>
                        <a:rPr lang="es-ES" sz="1100" u="none" strike="noStrike" dirty="0" smtClean="0">
                          <a:effectLst/>
                        </a:rPr>
                        <a:t>Electores </a:t>
                      </a:r>
                      <a:r>
                        <a:rPr lang="es-ES" sz="1100" u="none" strike="noStrike" dirty="0">
                          <a:effectLst/>
                        </a:rPr>
                        <a:t>residentes en Cantabria, temporalmente en el extranjero</a:t>
                      </a:r>
                      <a:endParaRPr lang="es-ES" sz="1100" b="0" i="0" u="none" strike="noStrike" dirty="0">
                        <a:solidFill>
                          <a:srgbClr val="000000"/>
                        </a:solidFill>
                        <a:effectLst/>
                        <a:latin typeface="Calibri"/>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B w="12700" cap="flat" cmpd="sng" algn="ctr">
                      <a:solidFill>
                        <a:schemeClr val="bg1"/>
                      </a:solidFill>
                      <a:prstDash val="solid"/>
                      <a:round/>
                      <a:headEnd type="none" w="med" len="med"/>
                      <a:tailEnd type="none" w="med" len="med"/>
                    </a:lnB>
                  </a:tcPr>
                </a:tc>
                <a:tc>
                  <a:txBody>
                    <a:bodyPr/>
                    <a:lstStyle/>
                    <a:p>
                      <a:pPr algn="ctr" fontAlgn="b"/>
                      <a:r>
                        <a:rPr lang="es-ES" sz="1100" u="none" strike="noStrike" dirty="0" smtClean="0">
                          <a:effectLst/>
                        </a:rPr>
                        <a:t>Electores </a:t>
                      </a:r>
                      <a:r>
                        <a:rPr lang="es-ES" sz="1100" u="none" strike="noStrike" dirty="0">
                          <a:effectLst/>
                        </a:rPr>
                        <a:t>residentes-ausentes que viven en el extranjero (CERA)</a:t>
                      </a:r>
                      <a:endParaRPr lang="es-ES" sz="1100" b="0" i="0" u="none" strike="noStrike" dirty="0">
                        <a:solidFill>
                          <a:srgbClr val="000000"/>
                        </a:solidFill>
                        <a:effectLst/>
                        <a:latin typeface="Calibri"/>
                      </a:endParaRPr>
                    </a:p>
                  </a:txBody>
                  <a:tcPr marL="9525" marR="9525" marT="9525" marB="0" anchor="ctr">
                    <a:lnL w="12700" cap="flat" cmpd="sng" algn="ctr">
                      <a:solidFill>
                        <a:schemeClr val="bg1"/>
                      </a:solidFill>
                      <a:prstDash val="solid"/>
                      <a:round/>
                      <a:headEnd type="none" w="med" len="med"/>
                      <a:tailEnd type="none" w="med" len="med"/>
                    </a:lnL>
                    <a:lnB w="12700" cap="flat" cmpd="sng" algn="ctr">
                      <a:solidFill>
                        <a:schemeClr val="bg1"/>
                      </a:solidFill>
                      <a:prstDash val="solid"/>
                      <a:round/>
                      <a:headEnd type="none" w="med" len="med"/>
                      <a:tailEnd type="none" w="med" len="med"/>
                    </a:lnB>
                  </a:tcPr>
                </a:tc>
              </a:tr>
              <a:tr h="341402">
                <a:tc>
                  <a:txBody>
                    <a:bodyPr/>
                    <a:lstStyle/>
                    <a:p>
                      <a:pPr algn="l" fontAlgn="b"/>
                      <a:r>
                        <a:rPr lang="es-ES" sz="1100" u="none" strike="noStrike" dirty="0">
                          <a:effectLst/>
                        </a:rPr>
                        <a:t>ELECCIONES MAYO </a:t>
                      </a:r>
                      <a:endParaRPr lang="es-ES" sz="1100" b="0" i="0" u="none" strike="noStrike" dirty="0">
                        <a:solidFill>
                          <a:srgbClr val="000000"/>
                        </a:solidFill>
                        <a:effectLst/>
                        <a:latin typeface="Calibri"/>
                      </a:endParaRPr>
                    </a:p>
                  </a:txBody>
                  <a:tcPr marL="9525" marR="9525" marT="9525" marB="0" anchor="ctr">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fontAlgn="b"/>
                      <a:r>
                        <a:rPr lang="es-ES" sz="1100" u="none" strike="noStrike" dirty="0" smtClean="0">
                          <a:solidFill>
                            <a:schemeClr val="tx1"/>
                          </a:solidFill>
                          <a:effectLst/>
                        </a:rPr>
                        <a:t>15.824</a:t>
                      </a:r>
                      <a:endParaRPr lang="es-ES" sz="1100" b="0" i="0" u="none" strike="noStrike" dirty="0">
                        <a:solidFill>
                          <a:schemeClr val="tx1"/>
                        </a:solidFill>
                        <a:effectLst/>
                        <a:latin typeface="Calibri"/>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solidFill>
                  </a:tcPr>
                </a:tc>
                <a:tc>
                  <a:txBody>
                    <a:bodyPr/>
                    <a:lstStyle/>
                    <a:p>
                      <a:pPr algn="ctr" fontAlgn="b"/>
                      <a:r>
                        <a:rPr lang="es-ES" sz="1100" u="none" strike="noStrike" dirty="0">
                          <a:solidFill>
                            <a:schemeClr val="tx1"/>
                          </a:solidFill>
                          <a:effectLst/>
                        </a:rPr>
                        <a:t>48</a:t>
                      </a:r>
                      <a:endParaRPr lang="es-ES" sz="1100" b="0" i="0" u="none" strike="noStrike" dirty="0">
                        <a:solidFill>
                          <a:schemeClr val="tx1"/>
                        </a:solidFill>
                        <a:effectLst/>
                        <a:latin typeface="Calibri"/>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solidFill>
                  </a:tcPr>
                </a:tc>
                <a:tc>
                  <a:txBody>
                    <a:bodyPr/>
                    <a:lstStyle/>
                    <a:p>
                      <a:pPr algn="ctr" fontAlgn="b"/>
                      <a:r>
                        <a:rPr lang="es-ES" sz="1100" u="none" strike="noStrike" dirty="0">
                          <a:solidFill>
                            <a:schemeClr val="tx1"/>
                          </a:solidFill>
                          <a:effectLst/>
                        </a:rPr>
                        <a:t>1.920</a:t>
                      </a:r>
                      <a:endParaRPr lang="es-ES" sz="1100" b="0" i="0" u="none" strike="noStrike" dirty="0">
                        <a:solidFill>
                          <a:schemeClr val="tx1"/>
                        </a:solidFill>
                        <a:effectLst/>
                        <a:latin typeface="Calibri"/>
                      </a:endParaRPr>
                    </a:p>
                  </a:txBody>
                  <a:tcPr marL="9525" marR="9525" marT="9525" marB="0" anchor="ctr">
                    <a:lnL w="12700" cap="flat" cmpd="sng" algn="ctr">
                      <a:solidFill>
                        <a:schemeClr val="bg1"/>
                      </a:solidFill>
                      <a:prstDash val="solid"/>
                      <a:round/>
                      <a:headEnd type="none" w="med" len="med"/>
                      <a:tailEnd type="none" w="med" len="med"/>
                    </a:lnL>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solidFill>
                  </a:tcPr>
                </a:tc>
              </a:tr>
              <a:tr h="375926">
                <a:tc>
                  <a:txBody>
                    <a:bodyPr/>
                    <a:lstStyle/>
                    <a:p>
                      <a:pPr algn="l" fontAlgn="b"/>
                      <a:r>
                        <a:rPr lang="es-ES" sz="1100" u="none" strike="noStrike" dirty="0">
                          <a:effectLst/>
                        </a:rPr>
                        <a:t>ELECCIONES GENERALES </a:t>
                      </a:r>
                      <a:endParaRPr lang="es-ES" sz="1100" b="0" i="0" u="none" strike="noStrike" dirty="0">
                        <a:solidFill>
                          <a:srgbClr val="000000"/>
                        </a:solidFill>
                        <a:effectLst/>
                        <a:latin typeface="Calibri"/>
                      </a:endParaRPr>
                    </a:p>
                  </a:txBody>
                  <a:tcPr marL="9525" marR="9525" marT="9525" marB="0" anchor="ctr">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tcPr>
                </a:tc>
                <a:tc>
                  <a:txBody>
                    <a:bodyPr/>
                    <a:lstStyle/>
                    <a:p>
                      <a:pPr algn="ctr" fontAlgn="b"/>
                      <a:r>
                        <a:rPr lang="es-ES" sz="1100" u="none" strike="noStrike" dirty="0">
                          <a:solidFill>
                            <a:schemeClr val="tx1"/>
                          </a:solidFill>
                          <a:effectLst/>
                        </a:rPr>
                        <a:t>18.307</a:t>
                      </a:r>
                      <a:endParaRPr lang="es-ES" sz="1100" b="0" i="0" u="none" strike="noStrike" dirty="0">
                        <a:solidFill>
                          <a:schemeClr val="tx1"/>
                        </a:solidFill>
                        <a:effectLst/>
                        <a:latin typeface="Calibri"/>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solidFill>
                      <a:schemeClr val="accent1">
                        <a:lumMod val="40000"/>
                        <a:lumOff val="60000"/>
                      </a:schemeClr>
                    </a:solidFill>
                  </a:tcPr>
                </a:tc>
                <a:tc>
                  <a:txBody>
                    <a:bodyPr/>
                    <a:lstStyle/>
                    <a:p>
                      <a:pPr algn="ctr" fontAlgn="b"/>
                      <a:r>
                        <a:rPr lang="es-ES" sz="1100" u="none" strike="noStrike" dirty="0">
                          <a:solidFill>
                            <a:schemeClr val="tx1"/>
                          </a:solidFill>
                          <a:effectLst/>
                        </a:rPr>
                        <a:t>238</a:t>
                      </a:r>
                      <a:endParaRPr lang="es-ES" sz="1100" b="0" i="0" u="none" strike="noStrike" dirty="0">
                        <a:solidFill>
                          <a:schemeClr val="tx1"/>
                        </a:solidFill>
                        <a:effectLst/>
                        <a:latin typeface="Calibri"/>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solidFill>
                      <a:schemeClr val="accent1">
                        <a:lumMod val="40000"/>
                        <a:lumOff val="60000"/>
                      </a:schemeClr>
                    </a:solidFill>
                  </a:tcPr>
                </a:tc>
                <a:tc>
                  <a:txBody>
                    <a:bodyPr/>
                    <a:lstStyle/>
                    <a:p>
                      <a:pPr algn="ctr" fontAlgn="b"/>
                      <a:r>
                        <a:rPr lang="es-ES" sz="1100" u="none" strike="noStrike" dirty="0">
                          <a:solidFill>
                            <a:schemeClr val="tx1"/>
                          </a:solidFill>
                          <a:effectLst/>
                        </a:rPr>
                        <a:t>2.785</a:t>
                      </a:r>
                      <a:endParaRPr lang="es-ES" sz="1100" b="0" i="0" u="none" strike="noStrike" dirty="0">
                        <a:solidFill>
                          <a:schemeClr val="tx1"/>
                        </a:solidFill>
                        <a:effectLst/>
                        <a:latin typeface="Calibri"/>
                      </a:endParaRPr>
                    </a:p>
                  </a:txBody>
                  <a:tcPr marL="9525" marR="9525" marT="9525" marB="0" anchor="ctr">
                    <a:lnL w="12700" cap="flat" cmpd="sng" algn="ctr">
                      <a:solidFill>
                        <a:schemeClr val="bg1"/>
                      </a:solidFill>
                      <a:prstDash val="solid"/>
                      <a:round/>
                      <a:headEnd type="none" w="med" len="med"/>
                      <a:tailEnd type="none" w="med" len="med"/>
                    </a:lnL>
                    <a:lnT w="12700" cap="flat" cmpd="sng" algn="ctr">
                      <a:solidFill>
                        <a:schemeClr val="bg1"/>
                      </a:solidFill>
                      <a:prstDash val="solid"/>
                      <a:round/>
                      <a:headEnd type="none" w="med" len="med"/>
                      <a:tailEnd type="none" w="med" len="med"/>
                    </a:lnT>
                    <a:solidFill>
                      <a:schemeClr val="accent1">
                        <a:lumMod val="40000"/>
                        <a:lumOff val="60000"/>
                      </a:schemeClr>
                    </a:solidFill>
                  </a:tcPr>
                </a:tc>
              </a:tr>
            </a:tbl>
          </a:graphicData>
        </a:graphic>
      </p:graphicFrame>
    </p:spTree>
    <p:extLst>
      <p:ext uri="{BB962C8B-B14F-4D97-AF65-F5344CB8AC3E}">
        <p14:creationId xmlns:p14="http://schemas.microsoft.com/office/powerpoint/2010/main" val="70668522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Marcador de número de diapositiva"/>
          <p:cNvSpPr>
            <a:spLocks noGrp="1"/>
          </p:cNvSpPr>
          <p:nvPr>
            <p:ph type="sldNum" sz="quarter" idx="12"/>
          </p:nvPr>
        </p:nvSpPr>
        <p:spPr/>
        <p:txBody>
          <a:bodyPr/>
          <a:lstStyle/>
          <a:p>
            <a:fld id="{1B2F845C-1E6F-4FED-B51E-6906F142BAD3}" type="slidenum">
              <a:rPr lang="es-ES" smtClean="0"/>
              <a:t>7</a:t>
            </a:fld>
            <a:endParaRPr lang="es-ES"/>
          </a:p>
        </p:txBody>
      </p:sp>
      <p:pic>
        <p:nvPicPr>
          <p:cNvPr id="6" name="5 Imagen"/>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9512" y="116632"/>
            <a:ext cx="1691005" cy="601980"/>
          </a:xfrm>
          <a:prstGeom prst="rect">
            <a:avLst/>
          </a:prstGeom>
          <a:noFill/>
          <a:ln>
            <a:noFill/>
          </a:ln>
        </p:spPr>
      </p:pic>
      <p:pic>
        <p:nvPicPr>
          <p:cNvPr id="7" name="14 Imagen"/>
          <p:cNvPicPr/>
          <p:nvPr/>
        </p:nvPicPr>
        <p:blipFill>
          <a:blip r:embed="rId3">
            <a:extLst>
              <a:ext uri="{BEBA8EAE-BF5A-486C-A8C5-ECC9F3942E4B}">
                <a14:imgProps xmlns:a14="http://schemas.microsoft.com/office/drawing/2010/main">
                  <a14:imgLayer r:embed="rId4">
                    <a14:imgEffect>
                      <a14:sharpenSoften amount="-93000"/>
                    </a14:imgEffect>
                    <a14:imgEffect>
                      <a14:brightnessContrast bright="-12000" contrast="25000"/>
                    </a14:imgEffect>
                  </a14:imgLayer>
                </a14:imgProps>
              </a:ext>
            </a:extLst>
          </a:blip>
          <a:stretch>
            <a:fillRect/>
          </a:stretch>
        </p:blipFill>
        <p:spPr>
          <a:xfrm>
            <a:off x="7812360" y="116632"/>
            <a:ext cx="1195070" cy="796925"/>
          </a:xfrm>
          <a:prstGeom prst="rect">
            <a:avLst/>
          </a:prstGeom>
        </p:spPr>
      </p:pic>
      <p:graphicFrame>
        <p:nvGraphicFramePr>
          <p:cNvPr id="2" name="1 Tabla"/>
          <p:cNvGraphicFramePr>
            <a:graphicFrameLocks noGrp="1"/>
          </p:cNvGraphicFramePr>
          <p:nvPr>
            <p:extLst>
              <p:ext uri="{D42A27DB-BD31-4B8C-83A1-F6EECF244321}">
                <p14:modId xmlns:p14="http://schemas.microsoft.com/office/powerpoint/2010/main" val="3753701326"/>
              </p:ext>
            </p:extLst>
          </p:nvPr>
        </p:nvGraphicFramePr>
        <p:xfrm>
          <a:off x="1052612" y="1412776"/>
          <a:ext cx="6912768" cy="1584177"/>
        </p:xfrm>
        <a:graphic>
          <a:graphicData uri="http://schemas.openxmlformats.org/drawingml/2006/table">
            <a:tbl>
              <a:tblPr firstRow="1" firstCol="1" bandRow="1">
                <a:tableStyleId>{5C22544A-7EE6-4342-B048-85BDC9FD1C3A}</a:tableStyleId>
              </a:tblPr>
              <a:tblGrid>
                <a:gridCol w="1614606"/>
                <a:gridCol w="1124592"/>
                <a:gridCol w="905869"/>
                <a:gridCol w="1024149"/>
                <a:gridCol w="1121776"/>
                <a:gridCol w="1121776"/>
              </a:tblGrid>
              <a:tr h="766901">
                <a:tc>
                  <a:txBody>
                    <a:bodyPr/>
                    <a:lstStyle/>
                    <a:p>
                      <a:pPr algn="ctr">
                        <a:lnSpc>
                          <a:spcPct val="115000"/>
                        </a:lnSpc>
                        <a:spcAft>
                          <a:spcPts val="0"/>
                        </a:spcAft>
                      </a:pPr>
                      <a:r>
                        <a:rPr lang="es-ES" sz="1400" dirty="0">
                          <a:effectLst/>
                          <a:latin typeface="Arial" pitchFamily="34" charset="0"/>
                          <a:cs typeface="Arial" pitchFamily="34" charset="0"/>
                        </a:rPr>
                        <a:t>Provincias</a:t>
                      </a:r>
                      <a:endParaRPr lang="es-ES" sz="1400" dirty="0">
                        <a:effectLst/>
                        <a:latin typeface="Arial" pitchFamily="34" charset="0"/>
                        <a:ea typeface="Calibri"/>
                        <a:cs typeface="Arial" pitchFamily="34" charset="0"/>
                      </a:endParaRPr>
                    </a:p>
                  </a:txBody>
                  <a:tcPr marL="68580" marR="68580" marT="0" marB="0" anchor="ctr"/>
                </a:tc>
                <a:tc>
                  <a:txBody>
                    <a:bodyPr/>
                    <a:lstStyle/>
                    <a:p>
                      <a:pPr algn="ctr">
                        <a:lnSpc>
                          <a:spcPct val="115000"/>
                        </a:lnSpc>
                        <a:spcAft>
                          <a:spcPts val="0"/>
                        </a:spcAft>
                      </a:pPr>
                      <a:r>
                        <a:rPr lang="es-ES" sz="1400" dirty="0">
                          <a:effectLst/>
                          <a:latin typeface="Arial" pitchFamily="34" charset="0"/>
                          <a:cs typeface="Arial" pitchFamily="34" charset="0"/>
                        </a:rPr>
                        <a:t>Municipios</a:t>
                      </a:r>
                      <a:endParaRPr lang="es-ES" sz="1400" dirty="0">
                        <a:effectLst/>
                        <a:latin typeface="Arial" pitchFamily="34" charset="0"/>
                        <a:ea typeface="Calibri"/>
                        <a:cs typeface="Arial" pitchFamily="34" charset="0"/>
                      </a:endParaRPr>
                    </a:p>
                  </a:txBody>
                  <a:tcPr marL="68580" marR="68580" marT="0" marB="0" anchor="ctr"/>
                </a:tc>
                <a:tc>
                  <a:txBody>
                    <a:bodyPr/>
                    <a:lstStyle/>
                    <a:p>
                      <a:pPr algn="ctr">
                        <a:lnSpc>
                          <a:spcPct val="115000"/>
                        </a:lnSpc>
                        <a:spcAft>
                          <a:spcPts val="0"/>
                        </a:spcAft>
                      </a:pPr>
                      <a:r>
                        <a:rPr lang="es-ES" sz="1400" dirty="0">
                          <a:effectLst/>
                          <a:latin typeface="Arial" pitchFamily="34" charset="0"/>
                          <a:cs typeface="Arial" pitchFamily="34" charset="0"/>
                        </a:rPr>
                        <a:t>Distritos</a:t>
                      </a:r>
                      <a:endParaRPr lang="es-ES" sz="1400" dirty="0">
                        <a:effectLst/>
                        <a:latin typeface="Arial" pitchFamily="34" charset="0"/>
                        <a:ea typeface="Calibri"/>
                        <a:cs typeface="Arial" pitchFamily="34" charset="0"/>
                      </a:endParaRPr>
                    </a:p>
                  </a:txBody>
                  <a:tcPr marL="68580" marR="68580" marT="0" marB="0" anchor="ctr"/>
                </a:tc>
                <a:tc>
                  <a:txBody>
                    <a:bodyPr/>
                    <a:lstStyle/>
                    <a:p>
                      <a:pPr algn="ctr">
                        <a:lnSpc>
                          <a:spcPct val="115000"/>
                        </a:lnSpc>
                        <a:spcAft>
                          <a:spcPts val="0"/>
                        </a:spcAft>
                      </a:pPr>
                      <a:r>
                        <a:rPr lang="es-ES" sz="1400" dirty="0">
                          <a:effectLst/>
                          <a:latin typeface="Arial" pitchFamily="34" charset="0"/>
                          <a:cs typeface="Arial" pitchFamily="34" charset="0"/>
                        </a:rPr>
                        <a:t>Secciones</a:t>
                      </a:r>
                      <a:endParaRPr lang="es-ES" sz="1400" dirty="0">
                        <a:effectLst/>
                        <a:latin typeface="Arial" pitchFamily="34" charset="0"/>
                        <a:ea typeface="Calibri"/>
                        <a:cs typeface="Arial" pitchFamily="34" charset="0"/>
                      </a:endParaRPr>
                    </a:p>
                  </a:txBody>
                  <a:tcPr marL="68580" marR="68580" marT="0" marB="0" anchor="ctr"/>
                </a:tc>
                <a:tc>
                  <a:txBody>
                    <a:bodyPr/>
                    <a:lstStyle/>
                    <a:p>
                      <a:pPr algn="ctr">
                        <a:lnSpc>
                          <a:spcPct val="115000"/>
                        </a:lnSpc>
                        <a:spcAft>
                          <a:spcPts val="0"/>
                        </a:spcAft>
                      </a:pPr>
                      <a:r>
                        <a:rPr lang="es-ES" sz="1400">
                          <a:effectLst/>
                          <a:latin typeface="Arial" pitchFamily="34" charset="0"/>
                          <a:cs typeface="Arial" pitchFamily="34" charset="0"/>
                        </a:rPr>
                        <a:t>Mesas Electorales</a:t>
                      </a:r>
                      <a:endParaRPr lang="es-ES" sz="1400">
                        <a:effectLst/>
                        <a:latin typeface="Arial" pitchFamily="34" charset="0"/>
                        <a:ea typeface="Calibri"/>
                        <a:cs typeface="Arial" pitchFamily="34" charset="0"/>
                      </a:endParaRPr>
                    </a:p>
                  </a:txBody>
                  <a:tcPr marL="68580" marR="68580" marT="0" marB="0" anchor="ctr"/>
                </a:tc>
                <a:tc>
                  <a:txBody>
                    <a:bodyPr/>
                    <a:lstStyle/>
                    <a:p>
                      <a:pPr algn="ctr">
                        <a:lnSpc>
                          <a:spcPct val="115000"/>
                        </a:lnSpc>
                        <a:spcAft>
                          <a:spcPts val="0"/>
                        </a:spcAft>
                      </a:pPr>
                      <a:r>
                        <a:rPr lang="es-ES" sz="1400" dirty="0">
                          <a:effectLst/>
                          <a:latin typeface="Arial" pitchFamily="34" charset="0"/>
                          <a:cs typeface="Arial" pitchFamily="34" charset="0"/>
                        </a:rPr>
                        <a:t>Locales Electorales</a:t>
                      </a:r>
                      <a:endParaRPr lang="es-ES" sz="1400" dirty="0">
                        <a:effectLst/>
                        <a:latin typeface="Arial" pitchFamily="34" charset="0"/>
                        <a:ea typeface="Calibri"/>
                        <a:cs typeface="Arial" pitchFamily="34" charset="0"/>
                      </a:endParaRPr>
                    </a:p>
                  </a:txBody>
                  <a:tcPr marL="68580" marR="68580" marT="0" marB="0" anchor="ctr"/>
                </a:tc>
              </a:tr>
              <a:tr h="503800">
                <a:tc>
                  <a:txBody>
                    <a:bodyPr/>
                    <a:lstStyle/>
                    <a:p>
                      <a:pPr algn="ctr">
                        <a:lnSpc>
                          <a:spcPct val="115000"/>
                        </a:lnSpc>
                        <a:spcAft>
                          <a:spcPts val="0"/>
                        </a:spcAft>
                      </a:pPr>
                      <a:r>
                        <a:rPr lang="es-ES" sz="1400" dirty="0">
                          <a:effectLst/>
                          <a:latin typeface="Arial" pitchFamily="34" charset="0"/>
                          <a:cs typeface="Arial" pitchFamily="34" charset="0"/>
                        </a:rPr>
                        <a:t>Total general</a:t>
                      </a:r>
                      <a:endParaRPr lang="es-ES" sz="1400" dirty="0">
                        <a:effectLst/>
                        <a:latin typeface="Arial" pitchFamily="34" charset="0"/>
                        <a:ea typeface="Calibri"/>
                        <a:cs typeface="Arial" pitchFamily="34" charset="0"/>
                      </a:endParaRPr>
                    </a:p>
                  </a:txBody>
                  <a:tcPr marL="68580" marR="68580" marT="0" marB="0" anchor="ctr"/>
                </a:tc>
                <a:tc>
                  <a:txBody>
                    <a:bodyPr/>
                    <a:lstStyle/>
                    <a:p>
                      <a:pPr algn="ctr">
                        <a:lnSpc>
                          <a:spcPct val="115000"/>
                        </a:lnSpc>
                        <a:spcAft>
                          <a:spcPts val="0"/>
                        </a:spcAft>
                      </a:pPr>
                      <a:r>
                        <a:rPr lang="es-ES" sz="1400">
                          <a:effectLst/>
                          <a:latin typeface="Arial" pitchFamily="34" charset="0"/>
                          <a:cs typeface="Arial" pitchFamily="34" charset="0"/>
                        </a:rPr>
                        <a:t>8.131</a:t>
                      </a:r>
                      <a:endParaRPr lang="es-ES" sz="1400">
                        <a:effectLst/>
                        <a:latin typeface="Arial" pitchFamily="34" charset="0"/>
                        <a:ea typeface="Calibri"/>
                        <a:cs typeface="Arial" pitchFamily="34" charset="0"/>
                      </a:endParaRPr>
                    </a:p>
                  </a:txBody>
                  <a:tcPr marL="68580" marR="68580" marT="0" marB="0" anchor="ctr"/>
                </a:tc>
                <a:tc>
                  <a:txBody>
                    <a:bodyPr/>
                    <a:lstStyle/>
                    <a:p>
                      <a:pPr algn="ctr">
                        <a:lnSpc>
                          <a:spcPct val="115000"/>
                        </a:lnSpc>
                        <a:spcAft>
                          <a:spcPts val="0"/>
                        </a:spcAft>
                      </a:pPr>
                      <a:r>
                        <a:rPr lang="es-ES" sz="1400">
                          <a:effectLst/>
                          <a:latin typeface="Arial" pitchFamily="34" charset="0"/>
                          <a:cs typeface="Arial" pitchFamily="34" charset="0"/>
                        </a:rPr>
                        <a:t>10.486</a:t>
                      </a:r>
                      <a:endParaRPr lang="es-ES" sz="1400">
                        <a:effectLst/>
                        <a:latin typeface="Arial" pitchFamily="34" charset="0"/>
                        <a:ea typeface="Calibri"/>
                        <a:cs typeface="Arial" pitchFamily="34" charset="0"/>
                      </a:endParaRPr>
                    </a:p>
                  </a:txBody>
                  <a:tcPr marL="68580" marR="68580" marT="0" marB="0" anchor="ctr"/>
                </a:tc>
                <a:tc>
                  <a:txBody>
                    <a:bodyPr/>
                    <a:lstStyle/>
                    <a:p>
                      <a:pPr algn="ctr">
                        <a:lnSpc>
                          <a:spcPct val="115000"/>
                        </a:lnSpc>
                        <a:spcAft>
                          <a:spcPts val="0"/>
                        </a:spcAft>
                      </a:pPr>
                      <a:r>
                        <a:rPr lang="es-ES" sz="1400">
                          <a:effectLst/>
                          <a:latin typeface="Arial" pitchFamily="34" charset="0"/>
                          <a:cs typeface="Arial" pitchFamily="34" charset="0"/>
                        </a:rPr>
                        <a:t>36.301</a:t>
                      </a:r>
                      <a:endParaRPr lang="es-ES" sz="1400">
                        <a:effectLst/>
                        <a:latin typeface="Arial" pitchFamily="34" charset="0"/>
                        <a:ea typeface="Calibri"/>
                        <a:cs typeface="Arial" pitchFamily="34" charset="0"/>
                      </a:endParaRPr>
                    </a:p>
                  </a:txBody>
                  <a:tcPr marL="68580" marR="68580" marT="0" marB="0" anchor="ctr"/>
                </a:tc>
                <a:tc>
                  <a:txBody>
                    <a:bodyPr/>
                    <a:lstStyle/>
                    <a:p>
                      <a:pPr algn="ctr">
                        <a:lnSpc>
                          <a:spcPct val="115000"/>
                        </a:lnSpc>
                        <a:spcAft>
                          <a:spcPts val="0"/>
                        </a:spcAft>
                      </a:pPr>
                      <a:r>
                        <a:rPr lang="es-ES" sz="1400">
                          <a:effectLst/>
                          <a:latin typeface="Arial" pitchFamily="34" charset="0"/>
                          <a:cs typeface="Arial" pitchFamily="34" charset="0"/>
                        </a:rPr>
                        <a:t>60.073</a:t>
                      </a:r>
                      <a:endParaRPr lang="es-ES" sz="1400">
                        <a:effectLst/>
                        <a:latin typeface="Arial" pitchFamily="34" charset="0"/>
                        <a:ea typeface="Calibri"/>
                        <a:cs typeface="Arial" pitchFamily="34" charset="0"/>
                      </a:endParaRPr>
                    </a:p>
                  </a:txBody>
                  <a:tcPr marL="68580" marR="68580" marT="0" marB="0" anchor="ctr"/>
                </a:tc>
                <a:tc>
                  <a:txBody>
                    <a:bodyPr/>
                    <a:lstStyle/>
                    <a:p>
                      <a:pPr algn="ctr">
                        <a:lnSpc>
                          <a:spcPct val="115000"/>
                        </a:lnSpc>
                        <a:spcAft>
                          <a:spcPts val="0"/>
                        </a:spcAft>
                      </a:pPr>
                      <a:r>
                        <a:rPr lang="es-ES" sz="1400">
                          <a:effectLst/>
                          <a:latin typeface="Arial" pitchFamily="34" charset="0"/>
                          <a:cs typeface="Arial" pitchFamily="34" charset="0"/>
                        </a:rPr>
                        <a:t>23.194</a:t>
                      </a:r>
                      <a:endParaRPr lang="es-ES" sz="1400">
                        <a:effectLst/>
                        <a:latin typeface="Arial" pitchFamily="34" charset="0"/>
                        <a:ea typeface="Calibri"/>
                        <a:cs typeface="Arial" pitchFamily="34" charset="0"/>
                      </a:endParaRPr>
                    </a:p>
                  </a:txBody>
                  <a:tcPr marL="68580" marR="68580" marT="0" marB="0" anchor="ctr"/>
                </a:tc>
              </a:tr>
              <a:tr h="313476">
                <a:tc>
                  <a:txBody>
                    <a:bodyPr/>
                    <a:lstStyle/>
                    <a:p>
                      <a:pPr algn="ctr">
                        <a:lnSpc>
                          <a:spcPct val="115000"/>
                        </a:lnSpc>
                        <a:spcAft>
                          <a:spcPts val="0"/>
                        </a:spcAft>
                      </a:pPr>
                      <a:r>
                        <a:rPr lang="es-ES" sz="1400" dirty="0">
                          <a:effectLst/>
                          <a:latin typeface="Arial" pitchFamily="34" charset="0"/>
                          <a:cs typeface="Arial" pitchFamily="34" charset="0"/>
                        </a:rPr>
                        <a:t>CANTABRIA</a:t>
                      </a:r>
                      <a:endParaRPr lang="es-ES" sz="1400" dirty="0">
                        <a:effectLst/>
                        <a:latin typeface="Arial" pitchFamily="34" charset="0"/>
                        <a:ea typeface="Calibri"/>
                        <a:cs typeface="Arial" pitchFamily="34" charset="0"/>
                      </a:endParaRPr>
                    </a:p>
                  </a:txBody>
                  <a:tcPr marL="68580" marR="68580" marT="0" marB="0" anchor="ctr"/>
                </a:tc>
                <a:tc>
                  <a:txBody>
                    <a:bodyPr/>
                    <a:lstStyle/>
                    <a:p>
                      <a:pPr algn="ctr">
                        <a:lnSpc>
                          <a:spcPct val="115000"/>
                        </a:lnSpc>
                        <a:spcAft>
                          <a:spcPts val="0"/>
                        </a:spcAft>
                      </a:pPr>
                      <a:r>
                        <a:rPr lang="es-ES" sz="1400">
                          <a:effectLst/>
                          <a:latin typeface="Arial" pitchFamily="34" charset="0"/>
                          <a:cs typeface="Arial" pitchFamily="34" charset="0"/>
                        </a:rPr>
                        <a:t>102</a:t>
                      </a:r>
                      <a:endParaRPr lang="es-ES" sz="1400">
                        <a:effectLst/>
                        <a:latin typeface="Arial" pitchFamily="34" charset="0"/>
                        <a:ea typeface="Calibri"/>
                        <a:cs typeface="Arial" pitchFamily="34" charset="0"/>
                      </a:endParaRPr>
                    </a:p>
                  </a:txBody>
                  <a:tcPr marL="68580" marR="68580" marT="0" marB="0" anchor="ctr"/>
                </a:tc>
                <a:tc>
                  <a:txBody>
                    <a:bodyPr/>
                    <a:lstStyle/>
                    <a:p>
                      <a:pPr algn="ctr">
                        <a:lnSpc>
                          <a:spcPct val="115000"/>
                        </a:lnSpc>
                        <a:spcAft>
                          <a:spcPts val="0"/>
                        </a:spcAft>
                      </a:pPr>
                      <a:r>
                        <a:rPr lang="es-ES" sz="1400">
                          <a:effectLst/>
                          <a:latin typeface="Arial" pitchFamily="34" charset="0"/>
                          <a:cs typeface="Arial" pitchFamily="34" charset="0"/>
                        </a:rPr>
                        <a:t>128</a:t>
                      </a:r>
                      <a:endParaRPr lang="es-ES" sz="1400">
                        <a:effectLst/>
                        <a:latin typeface="Arial" pitchFamily="34" charset="0"/>
                        <a:ea typeface="Calibri"/>
                        <a:cs typeface="Arial" pitchFamily="34" charset="0"/>
                      </a:endParaRPr>
                    </a:p>
                  </a:txBody>
                  <a:tcPr marL="68580" marR="68580" marT="0" marB="0" anchor="ctr"/>
                </a:tc>
                <a:tc>
                  <a:txBody>
                    <a:bodyPr/>
                    <a:lstStyle/>
                    <a:p>
                      <a:pPr algn="ctr">
                        <a:lnSpc>
                          <a:spcPct val="115000"/>
                        </a:lnSpc>
                        <a:spcAft>
                          <a:spcPts val="0"/>
                        </a:spcAft>
                      </a:pPr>
                      <a:r>
                        <a:rPr lang="es-ES" sz="1400">
                          <a:effectLst/>
                          <a:latin typeface="Arial" pitchFamily="34" charset="0"/>
                          <a:cs typeface="Arial" pitchFamily="34" charset="0"/>
                        </a:rPr>
                        <a:t>467</a:t>
                      </a:r>
                      <a:endParaRPr lang="es-ES" sz="1400">
                        <a:effectLst/>
                        <a:latin typeface="Arial" pitchFamily="34" charset="0"/>
                        <a:ea typeface="Calibri"/>
                        <a:cs typeface="Arial" pitchFamily="34" charset="0"/>
                      </a:endParaRPr>
                    </a:p>
                  </a:txBody>
                  <a:tcPr marL="68580" marR="68580" marT="0" marB="0" anchor="ctr"/>
                </a:tc>
                <a:tc>
                  <a:txBody>
                    <a:bodyPr/>
                    <a:lstStyle/>
                    <a:p>
                      <a:pPr algn="ctr">
                        <a:lnSpc>
                          <a:spcPct val="115000"/>
                        </a:lnSpc>
                        <a:spcAft>
                          <a:spcPts val="0"/>
                        </a:spcAft>
                      </a:pPr>
                      <a:r>
                        <a:rPr lang="es-ES" sz="1400">
                          <a:effectLst/>
                          <a:latin typeface="Arial" pitchFamily="34" charset="0"/>
                          <a:cs typeface="Arial" pitchFamily="34" charset="0"/>
                        </a:rPr>
                        <a:t>823</a:t>
                      </a:r>
                      <a:endParaRPr lang="es-ES" sz="1400">
                        <a:effectLst/>
                        <a:latin typeface="Arial" pitchFamily="34" charset="0"/>
                        <a:ea typeface="Calibri"/>
                        <a:cs typeface="Arial" pitchFamily="34" charset="0"/>
                      </a:endParaRPr>
                    </a:p>
                  </a:txBody>
                  <a:tcPr marL="68580" marR="68580" marT="0" marB="0" anchor="ctr"/>
                </a:tc>
                <a:tc>
                  <a:txBody>
                    <a:bodyPr/>
                    <a:lstStyle/>
                    <a:p>
                      <a:pPr algn="ctr">
                        <a:lnSpc>
                          <a:spcPct val="115000"/>
                        </a:lnSpc>
                        <a:spcAft>
                          <a:spcPts val="0"/>
                        </a:spcAft>
                      </a:pPr>
                      <a:r>
                        <a:rPr lang="es-ES" sz="1400" dirty="0">
                          <a:effectLst/>
                          <a:latin typeface="Arial" pitchFamily="34" charset="0"/>
                          <a:cs typeface="Arial" pitchFamily="34" charset="0"/>
                        </a:rPr>
                        <a:t>424</a:t>
                      </a:r>
                      <a:endParaRPr lang="es-ES" sz="1400" dirty="0">
                        <a:effectLst/>
                        <a:latin typeface="Arial" pitchFamily="34" charset="0"/>
                        <a:ea typeface="Calibri"/>
                        <a:cs typeface="Arial" pitchFamily="34" charset="0"/>
                      </a:endParaRPr>
                    </a:p>
                  </a:txBody>
                  <a:tcPr marL="68580" marR="68580" marT="0" marB="0" anchor="ctr"/>
                </a:tc>
              </a:tr>
            </a:tbl>
          </a:graphicData>
        </a:graphic>
      </p:graphicFrame>
      <p:sp>
        <p:nvSpPr>
          <p:cNvPr id="3" name="2 Rectángulo"/>
          <p:cNvSpPr/>
          <p:nvPr/>
        </p:nvSpPr>
        <p:spPr>
          <a:xfrm>
            <a:off x="545506" y="913557"/>
            <a:ext cx="3322384" cy="369332"/>
          </a:xfrm>
          <a:prstGeom prst="rect">
            <a:avLst/>
          </a:prstGeom>
        </p:spPr>
        <p:txBody>
          <a:bodyPr wrap="none">
            <a:spAutoFit/>
          </a:bodyPr>
          <a:lstStyle/>
          <a:p>
            <a:r>
              <a:rPr lang="es-ES" b="1" dirty="0">
                <a:latin typeface="Arial" pitchFamily="34" charset="0"/>
                <a:cs typeface="Arial" pitchFamily="34" charset="0"/>
              </a:rPr>
              <a:t>DISTRIBUCIÓN ELECTORAL</a:t>
            </a:r>
          </a:p>
        </p:txBody>
      </p:sp>
      <p:sp>
        <p:nvSpPr>
          <p:cNvPr id="4" name="3 Rectángulo"/>
          <p:cNvSpPr/>
          <p:nvPr/>
        </p:nvSpPr>
        <p:spPr>
          <a:xfrm>
            <a:off x="603197" y="3212976"/>
            <a:ext cx="8156659" cy="3970318"/>
          </a:xfrm>
          <a:prstGeom prst="rect">
            <a:avLst/>
          </a:prstGeom>
        </p:spPr>
        <p:txBody>
          <a:bodyPr wrap="square">
            <a:spAutoFit/>
          </a:bodyPr>
          <a:lstStyle/>
          <a:p>
            <a:pPr marL="285750" indent="-285750" algn="just">
              <a:buFont typeface="Wingdings" pitchFamily="2" charset="2"/>
              <a:buChar char="Ø"/>
            </a:pPr>
            <a:r>
              <a:rPr lang="es-ES" dirty="0">
                <a:latin typeface="Arial" pitchFamily="34" charset="0"/>
                <a:cs typeface="Arial" pitchFamily="34" charset="0"/>
              </a:rPr>
              <a:t>El presupuesto del que dispone la Delegación del Gobierno para organizar estos comicios, las Elecciones al Parlamento Europeo y las Elecciones Locales, asciende a  </a:t>
            </a:r>
            <a:r>
              <a:rPr lang="es-ES" b="1" cap="all" dirty="0">
                <a:latin typeface="Arial" pitchFamily="34" charset="0"/>
                <a:cs typeface="Arial" pitchFamily="34" charset="0"/>
              </a:rPr>
              <a:t>819.234,43 €.</a:t>
            </a:r>
            <a:endParaRPr lang="es-ES" dirty="0">
              <a:latin typeface="Arial" pitchFamily="34" charset="0"/>
              <a:cs typeface="Arial" pitchFamily="34" charset="0"/>
            </a:endParaRPr>
          </a:p>
          <a:p>
            <a:pPr lvl="0" algn="just"/>
            <a:endParaRPr lang="es-ES" b="1" dirty="0" smtClean="0">
              <a:latin typeface="Arial" pitchFamily="34" charset="0"/>
              <a:cs typeface="Arial" pitchFamily="34" charset="0"/>
            </a:endParaRPr>
          </a:p>
          <a:p>
            <a:pPr marL="285750" lvl="0" indent="-285750" algn="just">
              <a:buFont typeface="Wingdings" pitchFamily="2" charset="2"/>
              <a:buChar char="Ø"/>
            </a:pPr>
            <a:r>
              <a:rPr lang="es-ES" b="1" dirty="0" smtClean="0">
                <a:latin typeface="Arial" pitchFamily="34" charset="0"/>
                <a:cs typeface="Arial" pitchFamily="34" charset="0"/>
              </a:rPr>
              <a:t>433 </a:t>
            </a:r>
            <a:r>
              <a:rPr lang="es-ES" b="1" dirty="0">
                <a:latin typeface="Arial" pitchFamily="34" charset="0"/>
                <a:cs typeface="Arial" pitchFamily="34" charset="0"/>
              </a:rPr>
              <a:t>tablets,  </a:t>
            </a:r>
            <a:r>
              <a:rPr lang="es-ES" dirty="0">
                <a:latin typeface="Arial" pitchFamily="34" charset="0"/>
                <a:cs typeface="Arial" pitchFamily="34" charset="0"/>
              </a:rPr>
              <a:t>utilizarán los representantes  para transmitir los datos  al centro de totalización de datos del Ministerio del Interior. </a:t>
            </a:r>
            <a:r>
              <a:rPr lang="es-ES" b="1" dirty="0">
                <a:latin typeface="Arial" pitchFamily="34" charset="0"/>
                <a:cs typeface="Arial" pitchFamily="34" charset="0"/>
              </a:rPr>
              <a:t> (</a:t>
            </a:r>
            <a:r>
              <a:rPr lang="es-ES" dirty="0">
                <a:latin typeface="Arial" pitchFamily="34" charset="0"/>
                <a:cs typeface="Arial" pitchFamily="34" charset="0"/>
              </a:rPr>
              <a:t>1 dispositivo puede  transmitir, </a:t>
            </a:r>
            <a:r>
              <a:rPr lang="es-ES" b="1" dirty="0">
                <a:latin typeface="Arial" pitchFamily="34" charset="0"/>
                <a:cs typeface="Arial" pitchFamily="34" charset="0"/>
              </a:rPr>
              <a:t>como máximo, los datos de 3</a:t>
            </a:r>
            <a:r>
              <a:rPr lang="es-ES" dirty="0">
                <a:latin typeface="Arial" pitchFamily="34" charset="0"/>
                <a:cs typeface="Arial" pitchFamily="34" charset="0"/>
              </a:rPr>
              <a:t> mesas, siempre que estén el mismo colegio electoral)</a:t>
            </a:r>
          </a:p>
          <a:p>
            <a:pPr algn="just"/>
            <a:r>
              <a:rPr lang="es-ES" dirty="0">
                <a:latin typeface="Arial" pitchFamily="34" charset="0"/>
                <a:cs typeface="Arial" pitchFamily="34" charset="0"/>
              </a:rPr>
              <a:t> </a:t>
            </a:r>
          </a:p>
          <a:p>
            <a:pPr marL="285750" lvl="0" indent="-285750" algn="just">
              <a:buFont typeface="Wingdings" pitchFamily="2" charset="2"/>
              <a:buChar char="Ø"/>
            </a:pPr>
            <a:r>
              <a:rPr lang="es-ES" dirty="0">
                <a:latin typeface="Arial" pitchFamily="34" charset="0"/>
                <a:cs typeface="Arial" pitchFamily="34" charset="0"/>
              </a:rPr>
              <a:t>Transmisión de datos x teléfono en los municipios de menos de </a:t>
            </a:r>
            <a:r>
              <a:rPr lang="es-ES" b="1" dirty="0">
                <a:latin typeface="Arial" pitchFamily="34" charset="0"/>
                <a:cs typeface="Arial" pitchFamily="34" charset="0"/>
              </a:rPr>
              <a:t>aprox</a:t>
            </a:r>
            <a:r>
              <a:rPr lang="es-ES" dirty="0">
                <a:latin typeface="Arial" pitchFamily="34" charset="0"/>
                <a:cs typeface="Arial" pitchFamily="34" charset="0"/>
              </a:rPr>
              <a:t> </a:t>
            </a:r>
            <a:r>
              <a:rPr lang="es-ES" b="1" dirty="0">
                <a:latin typeface="Arial" pitchFamily="34" charset="0"/>
                <a:cs typeface="Arial" pitchFamily="34" charset="0"/>
              </a:rPr>
              <a:t>1000</a:t>
            </a:r>
            <a:r>
              <a:rPr lang="es-ES" dirty="0">
                <a:latin typeface="Arial" pitchFamily="34" charset="0"/>
                <a:cs typeface="Arial" pitchFamily="34" charset="0"/>
              </a:rPr>
              <a:t> electores. que son </a:t>
            </a:r>
            <a:r>
              <a:rPr lang="es-ES" b="1" dirty="0">
                <a:latin typeface="Arial" pitchFamily="34" charset="0"/>
                <a:cs typeface="Arial" pitchFamily="34" charset="0"/>
              </a:rPr>
              <a:t>36</a:t>
            </a:r>
            <a:r>
              <a:rPr lang="es-ES" dirty="0">
                <a:latin typeface="Arial" pitchFamily="34" charset="0"/>
                <a:cs typeface="Arial" pitchFamily="34" charset="0"/>
              </a:rPr>
              <a:t> municipios y </a:t>
            </a:r>
            <a:r>
              <a:rPr lang="es-ES" b="1" dirty="0">
                <a:latin typeface="Arial" pitchFamily="34" charset="0"/>
                <a:cs typeface="Arial" pitchFamily="34" charset="0"/>
              </a:rPr>
              <a:t>62 locales electorales</a:t>
            </a:r>
            <a:r>
              <a:rPr lang="es-ES" dirty="0">
                <a:latin typeface="Arial" pitchFamily="34" charset="0"/>
                <a:cs typeface="Arial" pitchFamily="34" charset="0"/>
              </a:rPr>
              <a:t>. Siendo </a:t>
            </a:r>
            <a:r>
              <a:rPr lang="es-ES" b="1" dirty="0">
                <a:latin typeface="Arial" pitchFamily="34" charset="0"/>
                <a:cs typeface="Arial" pitchFamily="34" charset="0"/>
              </a:rPr>
              <a:t>66 las mesas que se transcriben telefónicamente.</a:t>
            </a:r>
            <a:endParaRPr lang="es-ES" dirty="0">
              <a:latin typeface="Arial" pitchFamily="34" charset="0"/>
              <a:cs typeface="Arial" pitchFamily="34" charset="0"/>
            </a:endParaRPr>
          </a:p>
          <a:p>
            <a:endParaRPr lang="es-ES" dirty="0"/>
          </a:p>
          <a:p>
            <a:r>
              <a:rPr lang="es-ES" dirty="0"/>
              <a:t> </a:t>
            </a:r>
          </a:p>
        </p:txBody>
      </p:sp>
    </p:spTree>
    <p:extLst>
      <p:ext uri="{BB962C8B-B14F-4D97-AF65-F5344CB8AC3E}">
        <p14:creationId xmlns:p14="http://schemas.microsoft.com/office/powerpoint/2010/main" val="120100557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Marcador de número de diapositiva"/>
          <p:cNvSpPr>
            <a:spLocks noGrp="1"/>
          </p:cNvSpPr>
          <p:nvPr>
            <p:ph type="sldNum" sz="quarter" idx="12"/>
          </p:nvPr>
        </p:nvSpPr>
        <p:spPr/>
        <p:txBody>
          <a:bodyPr/>
          <a:lstStyle/>
          <a:p>
            <a:fld id="{1B2F845C-1E6F-4FED-B51E-6906F142BAD3}" type="slidenum">
              <a:rPr lang="es-ES" smtClean="0"/>
              <a:t>8</a:t>
            </a:fld>
            <a:endParaRPr lang="es-ES"/>
          </a:p>
        </p:txBody>
      </p:sp>
      <p:pic>
        <p:nvPicPr>
          <p:cNvPr id="6" name="5 Imagen"/>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9512" y="116632"/>
            <a:ext cx="1691005" cy="601980"/>
          </a:xfrm>
          <a:prstGeom prst="rect">
            <a:avLst/>
          </a:prstGeom>
          <a:noFill/>
          <a:ln>
            <a:noFill/>
          </a:ln>
        </p:spPr>
      </p:pic>
      <p:pic>
        <p:nvPicPr>
          <p:cNvPr id="7" name="14 Imagen"/>
          <p:cNvPicPr/>
          <p:nvPr/>
        </p:nvPicPr>
        <p:blipFill>
          <a:blip r:embed="rId3">
            <a:extLst>
              <a:ext uri="{BEBA8EAE-BF5A-486C-A8C5-ECC9F3942E4B}">
                <a14:imgProps xmlns:a14="http://schemas.microsoft.com/office/drawing/2010/main">
                  <a14:imgLayer r:embed="rId4">
                    <a14:imgEffect>
                      <a14:sharpenSoften amount="-93000"/>
                    </a14:imgEffect>
                    <a14:imgEffect>
                      <a14:brightnessContrast bright="-12000" contrast="25000"/>
                    </a14:imgEffect>
                  </a14:imgLayer>
                </a14:imgProps>
              </a:ext>
            </a:extLst>
          </a:blip>
          <a:stretch>
            <a:fillRect/>
          </a:stretch>
        </p:blipFill>
        <p:spPr>
          <a:xfrm>
            <a:off x="7812360" y="116632"/>
            <a:ext cx="1195070" cy="796925"/>
          </a:xfrm>
          <a:prstGeom prst="rect">
            <a:avLst/>
          </a:prstGeom>
        </p:spPr>
      </p:pic>
      <p:graphicFrame>
        <p:nvGraphicFramePr>
          <p:cNvPr id="4" name="3 Tabla"/>
          <p:cNvGraphicFramePr>
            <a:graphicFrameLocks noGrp="1"/>
          </p:cNvGraphicFramePr>
          <p:nvPr>
            <p:extLst>
              <p:ext uri="{D42A27DB-BD31-4B8C-83A1-F6EECF244321}">
                <p14:modId xmlns:p14="http://schemas.microsoft.com/office/powerpoint/2010/main" val="3443493092"/>
              </p:ext>
            </p:extLst>
          </p:nvPr>
        </p:nvGraphicFramePr>
        <p:xfrm>
          <a:off x="800886" y="1196752"/>
          <a:ext cx="3411074" cy="3442330"/>
        </p:xfrm>
        <a:graphic>
          <a:graphicData uri="http://schemas.openxmlformats.org/drawingml/2006/table">
            <a:tbl>
              <a:tblPr>
                <a:tableStyleId>{125E5076-3810-47DD-B79F-674D7AD40C01}</a:tableStyleId>
              </a:tblPr>
              <a:tblGrid>
                <a:gridCol w="2258946"/>
                <a:gridCol w="1152128"/>
              </a:tblGrid>
              <a:tr h="360040">
                <a:tc gridSpan="2">
                  <a:txBody>
                    <a:bodyPr/>
                    <a:lstStyle/>
                    <a:p>
                      <a:pPr algn="ctr" fontAlgn="b"/>
                      <a:r>
                        <a:rPr lang="es-ES" sz="1400" b="1" u="none" strike="noStrike" dirty="0" smtClean="0">
                          <a:solidFill>
                            <a:schemeClr val="bg1"/>
                          </a:solidFill>
                          <a:effectLst/>
                          <a:latin typeface="Arial" pitchFamily="34" charset="0"/>
                          <a:cs typeface="Arial" pitchFamily="34" charset="0"/>
                        </a:rPr>
                        <a:t>MATERIAL ELECTORAL</a:t>
                      </a:r>
                      <a:endParaRPr lang="es-ES" sz="1400" b="1" i="0" u="none" strike="noStrike" dirty="0">
                        <a:solidFill>
                          <a:schemeClr val="bg1"/>
                        </a:solidFill>
                        <a:effectLst/>
                        <a:latin typeface="Arial" pitchFamily="34" charset="0"/>
                        <a:cs typeface="Arial"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c hMerge="1">
                  <a:txBody>
                    <a:bodyPr/>
                    <a:lstStyle/>
                    <a:p>
                      <a:endParaRPr lang="es-ES"/>
                    </a:p>
                  </a:txBody>
                  <a:tcPr/>
                </a:tc>
              </a:tr>
              <a:tr h="213371">
                <a:tc>
                  <a:txBody>
                    <a:bodyPr/>
                    <a:lstStyle/>
                    <a:p>
                      <a:pPr algn="l" fontAlgn="b"/>
                      <a:r>
                        <a:rPr lang="es-ES" sz="1400" u="none" strike="noStrike" dirty="0" smtClean="0">
                          <a:solidFill>
                            <a:schemeClr val="bg1"/>
                          </a:solidFill>
                          <a:effectLst/>
                          <a:latin typeface="Arial" pitchFamily="34" charset="0"/>
                          <a:cs typeface="Arial" pitchFamily="34" charset="0"/>
                        </a:rPr>
                        <a:t>CABINAS</a:t>
                      </a:r>
                      <a:endParaRPr lang="es-ES" sz="1400" b="0" i="0" u="none" strike="noStrike" dirty="0">
                        <a:solidFill>
                          <a:schemeClr val="bg1"/>
                        </a:solidFill>
                        <a:effectLst/>
                        <a:latin typeface="Arial" pitchFamily="34" charset="0"/>
                        <a:cs typeface="Arial"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r" fontAlgn="b"/>
                      <a:r>
                        <a:rPr lang="es-ES" sz="1400" u="none" strike="noStrike" dirty="0">
                          <a:solidFill>
                            <a:schemeClr val="tx1"/>
                          </a:solidFill>
                          <a:effectLst/>
                          <a:latin typeface="Arial" pitchFamily="34" charset="0"/>
                          <a:cs typeface="Arial" pitchFamily="34" charset="0"/>
                        </a:rPr>
                        <a:t>823</a:t>
                      </a:r>
                      <a:endParaRPr lang="es-ES" sz="1400" b="0" i="0" u="none" strike="noStrike" dirty="0">
                        <a:solidFill>
                          <a:schemeClr val="tx1"/>
                        </a:solidFill>
                        <a:effectLst/>
                        <a:latin typeface="Arial" pitchFamily="34" charset="0"/>
                        <a:cs typeface="Arial" pitchFamily="34" charset="0"/>
                      </a:endParaRPr>
                    </a:p>
                  </a:txBody>
                  <a:tcPr marL="9525" marR="9525" marT="9525" marB="0" anchor="b">
                    <a:lnL w="12700" cap="flat" cmpd="sng" algn="ctr">
                      <a:solidFill>
                        <a:schemeClr val="bg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20000"/>
                        <a:lumOff val="80000"/>
                      </a:schemeClr>
                    </a:solidFill>
                  </a:tcPr>
                </a:tc>
              </a:tr>
              <a:tr h="213371">
                <a:tc>
                  <a:txBody>
                    <a:bodyPr/>
                    <a:lstStyle/>
                    <a:p>
                      <a:pPr algn="l" fontAlgn="b"/>
                      <a:r>
                        <a:rPr lang="es-ES" sz="1400" u="none" strike="noStrike" dirty="0" smtClean="0">
                          <a:solidFill>
                            <a:schemeClr val="bg1"/>
                          </a:solidFill>
                          <a:effectLst/>
                          <a:latin typeface="Arial" pitchFamily="34" charset="0"/>
                          <a:cs typeface="Arial" pitchFamily="34" charset="0"/>
                        </a:rPr>
                        <a:t>URNAS</a:t>
                      </a:r>
                      <a:endParaRPr lang="es-ES" sz="1400" b="0" i="0" u="none" strike="noStrike" dirty="0">
                        <a:solidFill>
                          <a:schemeClr val="bg1"/>
                        </a:solidFill>
                        <a:effectLst/>
                        <a:latin typeface="Arial" pitchFamily="34" charset="0"/>
                        <a:cs typeface="Arial"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r" fontAlgn="b"/>
                      <a:r>
                        <a:rPr lang="es-ES" sz="1400" u="none" strike="noStrike" dirty="0">
                          <a:solidFill>
                            <a:schemeClr val="tx1"/>
                          </a:solidFill>
                          <a:effectLst/>
                          <a:latin typeface="Arial" pitchFamily="34" charset="0"/>
                          <a:cs typeface="Arial" pitchFamily="34" charset="0"/>
                        </a:rPr>
                        <a:t>3.293</a:t>
                      </a:r>
                      <a:endParaRPr lang="es-ES" sz="1400" b="0" i="0" u="none" strike="noStrike" dirty="0">
                        <a:solidFill>
                          <a:schemeClr val="tx1"/>
                        </a:solidFill>
                        <a:effectLst/>
                        <a:latin typeface="Arial" pitchFamily="34" charset="0"/>
                        <a:cs typeface="Arial" pitchFamily="34" charset="0"/>
                      </a:endParaRPr>
                    </a:p>
                  </a:txBody>
                  <a:tcPr marL="9525" marR="9525" marT="9525" marB="0" anchor="b">
                    <a:lnL w="12700" cap="flat" cmpd="sng" algn="ctr">
                      <a:solidFill>
                        <a:schemeClr val="bg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solidFill>
                  </a:tcPr>
                </a:tc>
              </a:tr>
              <a:tr h="213371">
                <a:tc>
                  <a:txBody>
                    <a:bodyPr/>
                    <a:lstStyle/>
                    <a:p>
                      <a:pPr algn="l" fontAlgn="b"/>
                      <a:r>
                        <a:rPr lang="es-ES" sz="1400" u="none" strike="noStrike" dirty="0" smtClean="0">
                          <a:solidFill>
                            <a:schemeClr val="bg1"/>
                          </a:solidFill>
                          <a:effectLst/>
                          <a:latin typeface="Arial" pitchFamily="34" charset="0"/>
                          <a:cs typeface="Arial" pitchFamily="34" charset="0"/>
                        </a:rPr>
                        <a:t>SOBRES  (Parlameto Europeo, Locales y Eatims)</a:t>
                      </a:r>
                      <a:endParaRPr lang="es-ES" sz="1400" b="0" i="0" u="none" strike="noStrike" dirty="0">
                        <a:solidFill>
                          <a:schemeClr val="bg1"/>
                        </a:solidFill>
                        <a:effectLst/>
                        <a:latin typeface="Arial" pitchFamily="34" charset="0"/>
                        <a:cs typeface="Arial"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r" fontAlgn="b"/>
                      <a:r>
                        <a:rPr lang="es-ES" sz="1400" u="none" strike="noStrike" kern="1200" dirty="0">
                          <a:solidFill>
                            <a:schemeClr val="tx1"/>
                          </a:solidFill>
                          <a:effectLst/>
                          <a:latin typeface="Arial" pitchFamily="34" charset="0"/>
                          <a:ea typeface="+mn-ea"/>
                          <a:cs typeface="Arial" pitchFamily="34" charset="0"/>
                        </a:rPr>
                        <a:t>1.076.000</a:t>
                      </a:r>
                    </a:p>
                  </a:txBody>
                  <a:tcPr marL="9525" marR="9525" marT="9525" marB="0" anchor="b">
                    <a:lnL w="12700" cap="flat" cmpd="sng" algn="ctr">
                      <a:solidFill>
                        <a:schemeClr val="bg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20000"/>
                        <a:lumOff val="80000"/>
                      </a:schemeClr>
                    </a:solidFill>
                  </a:tcPr>
                </a:tc>
              </a:tr>
              <a:tr h="213371">
                <a:tc>
                  <a:txBody>
                    <a:bodyPr/>
                    <a:lstStyle/>
                    <a:p>
                      <a:pPr algn="l" fontAlgn="b"/>
                      <a:r>
                        <a:rPr lang="es-ES" sz="1400" u="none" strike="noStrike" dirty="0" smtClean="0">
                          <a:solidFill>
                            <a:schemeClr val="bg1"/>
                          </a:solidFill>
                          <a:effectLst/>
                          <a:latin typeface="Arial" pitchFamily="34" charset="0"/>
                          <a:cs typeface="Arial" pitchFamily="34" charset="0"/>
                        </a:rPr>
                        <a:t>MANUALES</a:t>
                      </a:r>
                      <a:endParaRPr lang="es-ES" sz="1400" b="0" i="0" u="none" strike="noStrike" dirty="0">
                        <a:solidFill>
                          <a:schemeClr val="bg1"/>
                        </a:solidFill>
                        <a:effectLst/>
                        <a:latin typeface="Arial" pitchFamily="34" charset="0"/>
                        <a:cs typeface="Arial"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r" fontAlgn="b"/>
                      <a:r>
                        <a:rPr lang="es-ES" sz="1400" u="none" strike="noStrike" dirty="0">
                          <a:solidFill>
                            <a:schemeClr val="tx1"/>
                          </a:solidFill>
                          <a:effectLst/>
                          <a:latin typeface="Arial" pitchFamily="34" charset="0"/>
                          <a:cs typeface="Arial" pitchFamily="34" charset="0"/>
                        </a:rPr>
                        <a:t>12.345</a:t>
                      </a:r>
                      <a:endParaRPr lang="es-ES" sz="1400" b="0" i="0" u="none" strike="noStrike" dirty="0">
                        <a:solidFill>
                          <a:schemeClr val="tx1"/>
                        </a:solidFill>
                        <a:effectLst/>
                        <a:latin typeface="Arial" pitchFamily="34" charset="0"/>
                        <a:cs typeface="Arial" pitchFamily="34" charset="0"/>
                      </a:endParaRPr>
                    </a:p>
                  </a:txBody>
                  <a:tcPr marL="9525" marR="9525" marT="9525" marB="0" anchor="b">
                    <a:lnL w="12700" cap="flat" cmpd="sng" algn="ctr">
                      <a:solidFill>
                        <a:schemeClr val="bg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solidFill>
                  </a:tcPr>
                </a:tc>
              </a:tr>
              <a:tr h="213371">
                <a:tc>
                  <a:txBody>
                    <a:bodyPr/>
                    <a:lstStyle/>
                    <a:p>
                      <a:pPr algn="l" fontAlgn="b"/>
                      <a:r>
                        <a:rPr lang="es-ES" sz="1400" u="none" strike="noStrike" dirty="0" smtClean="0">
                          <a:solidFill>
                            <a:schemeClr val="bg1"/>
                          </a:solidFill>
                          <a:effectLst/>
                          <a:latin typeface="Arial" pitchFamily="34" charset="0"/>
                          <a:cs typeface="Arial" pitchFamily="34" charset="0"/>
                        </a:rPr>
                        <a:t>PAPELETAS VOTACIÓN </a:t>
                      </a:r>
                      <a:r>
                        <a:rPr lang="es-ES" sz="1400" kern="1200" dirty="0" smtClean="0">
                          <a:solidFill>
                            <a:schemeClr val="lt1"/>
                          </a:solidFill>
                          <a:effectLst/>
                          <a:latin typeface="Arial" pitchFamily="34" charset="0"/>
                          <a:ea typeface="+mn-ea"/>
                          <a:cs typeface="Arial" pitchFamily="34" charset="0"/>
                        </a:rPr>
                        <a:t>Parlamento Europeo </a:t>
                      </a:r>
                      <a:r>
                        <a:rPr lang="es-ES" sz="1400" u="none" strike="noStrike" dirty="0" smtClean="0">
                          <a:solidFill>
                            <a:schemeClr val="bg1"/>
                          </a:solidFill>
                          <a:effectLst/>
                          <a:latin typeface="Arial" pitchFamily="34" charset="0"/>
                          <a:cs typeface="Arial" pitchFamily="34" charset="0"/>
                        </a:rPr>
                        <a:t>(*)</a:t>
                      </a:r>
                      <a:endParaRPr lang="es-ES" sz="1400" b="0" i="0" u="none" strike="noStrike" dirty="0">
                        <a:solidFill>
                          <a:schemeClr val="bg1"/>
                        </a:solidFill>
                        <a:effectLst/>
                        <a:latin typeface="Arial" pitchFamily="34" charset="0"/>
                        <a:cs typeface="Arial"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r" fontAlgn="b"/>
                      <a:r>
                        <a:rPr lang="es-ES" sz="1400" u="none" strike="noStrike" dirty="0">
                          <a:solidFill>
                            <a:schemeClr val="tx1"/>
                          </a:solidFill>
                          <a:effectLst/>
                          <a:latin typeface="Arial" pitchFamily="34" charset="0"/>
                          <a:cs typeface="Arial" pitchFamily="34" charset="0"/>
                        </a:rPr>
                        <a:t>13.500.000</a:t>
                      </a:r>
                      <a:endParaRPr lang="es-ES" sz="1400" b="0" i="0" u="none" strike="noStrike" dirty="0">
                        <a:solidFill>
                          <a:schemeClr val="tx1"/>
                        </a:solidFill>
                        <a:effectLst/>
                        <a:latin typeface="Arial" pitchFamily="34" charset="0"/>
                        <a:cs typeface="Arial" pitchFamily="34" charset="0"/>
                      </a:endParaRPr>
                    </a:p>
                  </a:txBody>
                  <a:tcPr marL="9525" marR="9525" marT="9525" marB="0" anchor="b">
                    <a:lnL w="12700" cap="flat" cmpd="sng" algn="ctr">
                      <a:solidFill>
                        <a:schemeClr val="bg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20000"/>
                        <a:lumOff val="80000"/>
                      </a:schemeClr>
                    </a:solidFill>
                  </a:tcPr>
                </a:tc>
              </a:tr>
              <a:tr h="213371">
                <a:tc>
                  <a:txBody>
                    <a:bodyPr/>
                    <a:lstStyle/>
                    <a:p>
                      <a:pPr algn="l" fontAlgn="b"/>
                      <a:r>
                        <a:rPr lang="es-ES" sz="1400" u="none" strike="noStrike" dirty="0" smtClean="0">
                          <a:solidFill>
                            <a:schemeClr val="bg1"/>
                          </a:solidFill>
                          <a:effectLst/>
                          <a:latin typeface="Arial" pitchFamily="34" charset="0"/>
                          <a:cs typeface="Arial" pitchFamily="34" charset="0"/>
                        </a:rPr>
                        <a:t>ACTAS DE MESAS:</a:t>
                      </a:r>
                      <a:endParaRPr lang="es-ES" sz="1400" b="0" i="0" u="none" strike="noStrike" dirty="0">
                        <a:solidFill>
                          <a:schemeClr val="bg1"/>
                        </a:solidFill>
                        <a:effectLst/>
                        <a:latin typeface="Arial" pitchFamily="34" charset="0"/>
                        <a:cs typeface="Arial"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l" fontAlgn="b"/>
                      <a:endParaRPr lang="es-ES" sz="1400" b="0" i="0" u="none" strike="noStrike" dirty="0">
                        <a:solidFill>
                          <a:schemeClr val="tx1"/>
                        </a:solidFill>
                        <a:effectLst/>
                        <a:latin typeface="Arial" pitchFamily="34" charset="0"/>
                        <a:cs typeface="Arial" pitchFamily="34" charset="0"/>
                      </a:endParaRPr>
                    </a:p>
                  </a:txBody>
                  <a:tcPr marL="9525" marR="9525" marT="9525" marB="0" anchor="b">
                    <a:lnL w="12700" cap="flat" cmpd="sng" algn="ctr">
                      <a:solidFill>
                        <a:schemeClr val="bg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solidFill>
                  </a:tcPr>
                </a:tc>
              </a:tr>
              <a:tr h="213371">
                <a:tc>
                  <a:txBody>
                    <a:bodyPr/>
                    <a:lstStyle/>
                    <a:p>
                      <a:pPr marL="285750" indent="-285750" algn="l" fontAlgn="b">
                        <a:buFont typeface="Arial" pitchFamily="34" charset="0"/>
                        <a:buChar char="•"/>
                      </a:pPr>
                      <a:r>
                        <a:rPr lang="es-ES" sz="1400" u="none" strike="noStrike" dirty="0" smtClean="0">
                          <a:solidFill>
                            <a:schemeClr val="bg1"/>
                          </a:solidFill>
                          <a:effectLst/>
                          <a:latin typeface="Arial" pitchFamily="34" charset="0"/>
                          <a:cs typeface="Arial" pitchFamily="34" charset="0"/>
                        </a:rPr>
                        <a:t>CONSTITUCION MESA</a:t>
                      </a:r>
                      <a:endParaRPr lang="es-ES" sz="1400" b="0" i="0" u="none" strike="noStrike" dirty="0">
                        <a:solidFill>
                          <a:schemeClr val="bg1"/>
                        </a:solidFill>
                        <a:effectLst/>
                        <a:latin typeface="Arial" pitchFamily="34" charset="0"/>
                        <a:cs typeface="Arial"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r" fontAlgn="b"/>
                      <a:r>
                        <a:rPr lang="es-ES" sz="1400" u="none" strike="noStrike" dirty="0">
                          <a:solidFill>
                            <a:schemeClr val="tx1"/>
                          </a:solidFill>
                          <a:effectLst/>
                          <a:latin typeface="Arial" pitchFamily="34" charset="0"/>
                          <a:cs typeface="Arial" pitchFamily="34" charset="0"/>
                        </a:rPr>
                        <a:t>3.600</a:t>
                      </a:r>
                      <a:endParaRPr lang="es-ES" sz="1400" b="0" i="0" u="none" strike="noStrike" dirty="0">
                        <a:solidFill>
                          <a:schemeClr val="tx1"/>
                        </a:solidFill>
                        <a:effectLst/>
                        <a:latin typeface="Arial" pitchFamily="34" charset="0"/>
                        <a:cs typeface="Arial" pitchFamily="34" charset="0"/>
                      </a:endParaRPr>
                    </a:p>
                  </a:txBody>
                  <a:tcPr marL="9525" marR="9525" marT="9525" marB="0" anchor="b">
                    <a:lnL w="12700" cap="flat" cmpd="sng" algn="ctr">
                      <a:solidFill>
                        <a:schemeClr val="bg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20000"/>
                        <a:lumOff val="80000"/>
                      </a:schemeClr>
                    </a:solidFill>
                  </a:tcPr>
                </a:tc>
              </a:tr>
              <a:tr h="213371">
                <a:tc>
                  <a:txBody>
                    <a:bodyPr/>
                    <a:lstStyle/>
                    <a:p>
                      <a:pPr marL="285750" indent="-285750" algn="l" fontAlgn="b">
                        <a:buFont typeface="Arial" pitchFamily="34" charset="0"/>
                        <a:buChar char="•"/>
                      </a:pPr>
                      <a:r>
                        <a:rPr lang="es-ES" sz="1400" u="none" strike="noStrike" dirty="0" smtClean="0">
                          <a:solidFill>
                            <a:schemeClr val="bg1"/>
                          </a:solidFill>
                          <a:effectLst/>
                          <a:latin typeface="Arial" pitchFamily="34" charset="0"/>
                          <a:cs typeface="Arial" pitchFamily="34" charset="0"/>
                        </a:rPr>
                        <a:t>PARLAMENTO EUROPEO</a:t>
                      </a:r>
                      <a:endParaRPr lang="es-ES" sz="1400" b="0" i="0" u="none" strike="noStrike" dirty="0">
                        <a:solidFill>
                          <a:schemeClr val="bg1"/>
                        </a:solidFill>
                        <a:effectLst/>
                        <a:latin typeface="Arial" pitchFamily="34" charset="0"/>
                        <a:cs typeface="Arial"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r" fontAlgn="b"/>
                      <a:r>
                        <a:rPr lang="es-ES" sz="1400" u="none" strike="noStrike" dirty="0">
                          <a:solidFill>
                            <a:schemeClr val="tx1"/>
                          </a:solidFill>
                          <a:effectLst/>
                          <a:latin typeface="Arial" pitchFamily="34" charset="0"/>
                          <a:cs typeface="Arial" pitchFamily="34" charset="0"/>
                        </a:rPr>
                        <a:t>8.200</a:t>
                      </a:r>
                      <a:endParaRPr lang="es-ES" sz="1400" b="0" i="0" u="none" strike="noStrike" dirty="0">
                        <a:solidFill>
                          <a:schemeClr val="tx1"/>
                        </a:solidFill>
                        <a:effectLst/>
                        <a:latin typeface="Arial" pitchFamily="34" charset="0"/>
                        <a:cs typeface="Arial" pitchFamily="34" charset="0"/>
                      </a:endParaRPr>
                    </a:p>
                  </a:txBody>
                  <a:tcPr marL="9525" marR="9525" marT="9525" marB="0" anchor="b">
                    <a:lnL w="12700" cap="flat" cmpd="sng" algn="ctr">
                      <a:solidFill>
                        <a:schemeClr val="bg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solidFill>
                  </a:tcPr>
                </a:tc>
              </a:tr>
              <a:tr h="213371">
                <a:tc>
                  <a:txBody>
                    <a:bodyPr/>
                    <a:lstStyle/>
                    <a:p>
                      <a:pPr marL="285750" indent="-285750" algn="l" fontAlgn="b">
                        <a:buFont typeface="Arial" pitchFamily="34" charset="0"/>
                        <a:buChar char="•"/>
                      </a:pPr>
                      <a:r>
                        <a:rPr lang="es-ES" sz="1400" u="none" strike="noStrike" dirty="0" smtClean="0">
                          <a:solidFill>
                            <a:schemeClr val="bg1"/>
                          </a:solidFill>
                          <a:effectLst/>
                          <a:latin typeface="Arial" pitchFamily="34" charset="0"/>
                          <a:cs typeface="Arial" pitchFamily="34" charset="0"/>
                        </a:rPr>
                        <a:t>ELECCIONES LOCALES</a:t>
                      </a:r>
                      <a:endParaRPr lang="es-ES" sz="1400" b="0" i="0" u="none" strike="noStrike" dirty="0">
                        <a:solidFill>
                          <a:schemeClr val="bg1"/>
                        </a:solidFill>
                        <a:effectLst/>
                        <a:latin typeface="Arial" pitchFamily="34" charset="0"/>
                        <a:cs typeface="Arial"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r" fontAlgn="b"/>
                      <a:r>
                        <a:rPr lang="es-ES" sz="1400" u="none" strike="noStrike" dirty="0">
                          <a:solidFill>
                            <a:schemeClr val="tx1"/>
                          </a:solidFill>
                          <a:effectLst/>
                          <a:latin typeface="Arial" pitchFamily="34" charset="0"/>
                          <a:cs typeface="Arial" pitchFamily="34" charset="0"/>
                        </a:rPr>
                        <a:t>6.200</a:t>
                      </a:r>
                      <a:endParaRPr lang="es-ES" sz="1400" b="0" i="0" u="none" strike="noStrike" dirty="0">
                        <a:solidFill>
                          <a:schemeClr val="tx1"/>
                        </a:solidFill>
                        <a:effectLst/>
                        <a:latin typeface="Arial" pitchFamily="34" charset="0"/>
                        <a:cs typeface="Arial" pitchFamily="34" charset="0"/>
                      </a:endParaRPr>
                    </a:p>
                  </a:txBody>
                  <a:tcPr marL="9525" marR="9525" marT="9525" marB="0" anchor="b">
                    <a:lnL w="12700" cap="flat" cmpd="sng" algn="ctr">
                      <a:solidFill>
                        <a:schemeClr val="bg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20000"/>
                        <a:lumOff val="80000"/>
                      </a:schemeClr>
                    </a:solidFill>
                  </a:tcPr>
                </a:tc>
              </a:tr>
              <a:tr h="213371">
                <a:tc>
                  <a:txBody>
                    <a:bodyPr/>
                    <a:lstStyle/>
                    <a:p>
                      <a:pPr marL="285750" indent="-285750" algn="l" fontAlgn="b">
                        <a:buFont typeface="Arial" pitchFamily="34" charset="0"/>
                        <a:buChar char="•"/>
                      </a:pPr>
                      <a:r>
                        <a:rPr lang="es-ES" sz="1400" u="none" strike="noStrike" dirty="0" smtClean="0">
                          <a:solidFill>
                            <a:schemeClr val="bg1"/>
                          </a:solidFill>
                          <a:effectLst/>
                          <a:latin typeface="Arial" pitchFamily="34" charset="0"/>
                          <a:cs typeface="Arial" pitchFamily="34" charset="0"/>
                        </a:rPr>
                        <a:t>EATIMs</a:t>
                      </a:r>
                      <a:endParaRPr lang="es-ES" sz="1400" b="0" i="0" u="none" strike="noStrike" dirty="0">
                        <a:solidFill>
                          <a:schemeClr val="bg1"/>
                        </a:solidFill>
                        <a:effectLst/>
                        <a:latin typeface="Arial" pitchFamily="34" charset="0"/>
                        <a:cs typeface="Arial"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s-ES" sz="1400" u="none" strike="noStrike" dirty="0">
                          <a:solidFill>
                            <a:schemeClr val="tx1"/>
                          </a:solidFill>
                          <a:effectLst/>
                          <a:latin typeface="Arial" pitchFamily="34" charset="0"/>
                          <a:cs typeface="Arial" pitchFamily="34" charset="0"/>
                        </a:rPr>
                        <a:t>3.200</a:t>
                      </a:r>
                      <a:endParaRPr lang="es-ES" sz="1400" b="0" i="0" u="none" strike="noStrike" dirty="0">
                        <a:solidFill>
                          <a:schemeClr val="tx1"/>
                        </a:solidFill>
                        <a:effectLst/>
                        <a:latin typeface="Arial" pitchFamily="34" charset="0"/>
                        <a:cs typeface="Arial" pitchFamily="34" charset="0"/>
                      </a:endParaRPr>
                    </a:p>
                  </a:txBody>
                  <a:tcPr marL="9525" marR="9525" marT="9525" marB="0" anchor="b">
                    <a:lnL w="12700" cap="flat" cmpd="sng" algn="ctr">
                      <a:solidFill>
                        <a:schemeClr val="bg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bl>
          </a:graphicData>
        </a:graphic>
      </p:graphicFrame>
      <p:sp>
        <p:nvSpPr>
          <p:cNvPr id="10" name="9 Rectángulo"/>
          <p:cNvSpPr/>
          <p:nvPr/>
        </p:nvSpPr>
        <p:spPr>
          <a:xfrm>
            <a:off x="467544" y="5013176"/>
            <a:ext cx="4572000" cy="523220"/>
          </a:xfrm>
          <a:prstGeom prst="rect">
            <a:avLst/>
          </a:prstGeom>
        </p:spPr>
        <p:txBody>
          <a:bodyPr>
            <a:spAutoFit/>
          </a:bodyPr>
          <a:lstStyle/>
          <a:p>
            <a:pPr lvl="0"/>
            <a:r>
              <a:rPr lang="es-ES" sz="1400" dirty="0" smtClean="0">
                <a:latin typeface="Arial" pitchFamily="34" charset="0"/>
                <a:cs typeface="Arial" pitchFamily="34" charset="0"/>
              </a:rPr>
              <a:t>(*)</a:t>
            </a:r>
            <a:r>
              <a:rPr lang="es-ES" sz="1400" b="1" dirty="0" smtClean="0">
                <a:latin typeface="Arial" pitchFamily="34" charset="0"/>
                <a:cs typeface="Arial" pitchFamily="34" charset="0"/>
              </a:rPr>
              <a:t>Las </a:t>
            </a:r>
            <a:r>
              <a:rPr lang="es-ES" sz="1400" b="1" dirty="0">
                <a:latin typeface="Arial" pitchFamily="34" charset="0"/>
                <a:cs typeface="Arial" pitchFamily="34" charset="0"/>
              </a:rPr>
              <a:t>papeletas de votación de las Locales y Eatims, las fabrican los Ayuntamientos</a:t>
            </a:r>
            <a:endParaRPr lang="es-ES" sz="1400" dirty="0">
              <a:latin typeface="Arial" pitchFamily="34" charset="0"/>
              <a:cs typeface="Arial" pitchFamily="34" charset="0"/>
            </a:endParaRPr>
          </a:p>
        </p:txBody>
      </p:sp>
      <p:graphicFrame>
        <p:nvGraphicFramePr>
          <p:cNvPr id="11" name="10 Tabla"/>
          <p:cNvGraphicFramePr>
            <a:graphicFrameLocks noGrp="1"/>
          </p:cNvGraphicFramePr>
          <p:nvPr>
            <p:extLst>
              <p:ext uri="{D42A27DB-BD31-4B8C-83A1-F6EECF244321}">
                <p14:modId xmlns:p14="http://schemas.microsoft.com/office/powerpoint/2010/main" val="503778902"/>
              </p:ext>
            </p:extLst>
          </p:nvPr>
        </p:nvGraphicFramePr>
        <p:xfrm>
          <a:off x="4788024" y="1268760"/>
          <a:ext cx="3411074" cy="2327905"/>
        </p:xfrm>
        <a:graphic>
          <a:graphicData uri="http://schemas.openxmlformats.org/drawingml/2006/table">
            <a:tbl>
              <a:tblPr>
                <a:tableStyleId>{125E5076-3810-47DD-B79F-674D7AD40C01}</a:tableStyleId>
              </a:tblPr>
              <a:tblGrid>
                <a:gridCol w="2258946"/>
                <a:gridCol w="1152128"/>
              </a:tblGrid>
              <a:tr h="360040">
                <a:tc gridSpan="2">
                  <a:txBody>
                    <a:bodyPr/>
                    <a:lstStyle/>
                    <a:p>
                      <a:pPr algn="ctr" fontAlgn="b"/>
                      <a:r>
                        <a:rPr lang="es-ES" sz="1400" b="1" u="none" strike="noStrike" dirty="0" smtClean="0">
                          <a:solidFill>
                            <a:schemeClr val="bg1"/>
                          </a:solidFill>
                          <a:effectLst/>
                          <a:latin typeface="Arial" pitchFamily="34" charset="0"/>
                          <a:cs typeface="Arial" pitchFamily="34" charset="0"/>
                        </a:rPr>
                        <a:t>MEDIOS</a:t>
                      </a:r>
                      <a:r>
                        <a:rPr lang="es-ES" sz="1400" b="1" u="none" strike="noStrike" baseline="0" dirty="0" smtClean="0">
                          <a:solidFill>
                            <a:schemeClr val="bg1"/>
                          </a:solidFill>
                          <a:effectLst/>
                          <a:latin typeface="Arial" pitchFamily="34" charset="0"/>
                          <a:cs typeface="Arial" pitchFamily="34" charset="0"/>
                        </a:rPr>
                        <a:t> HUMANOS</a:t>
                      </a:r>
                      <a:endParaRPr lang="es-ES" sz="1400" b="1" i="0" u="none" strike="noStrike" dirty="0">
                        <a:solidFill>
                          <a:schemeClr val="bg1"/>
                        </a:solidFill>
                        <a:effectLst/>
                        <a:latin typeface="Arial" pitchFamily="34" charset="0"/>
                        <a:cs typeface="Arial"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c hMerge="1">
                  <a:txBody>
                    <a:bodyPr/>
                    <a:lstStyle/>
                    <a:p>
                      <a:endParaRPr lang="es-ES"/>
                    </a:p>
                  </a:txBody>
                  <a:tcPr/>
                </a:tc>
              </a:tr>
              <a:tr h="213371">
                <a:tc>
                  <a:txBody>
                    <a:bodyPr/>
                    <a:lstStyle/>
                    <a:p>
                      <a:pPr algn="l" fontAlgn="b"/>
                      <a:r>
                        <a:rPr lang="es-ES" sz="1400" b="0" i="0" u="none" strike="noStrike" dirty="0" smtClean="0">
                          <a:solidFill>
                            <a:schemeClr val="bg1"/>
                          </a:solidFill>
                          <a:effectLst/>
                          <a:latin typeface="Arial" pitchFamily="34" charset="0"/>
                          <a:cs typeface="Arial" pitchFamily="34" charset="0"/>
                        </a:rPr>
                        <a:t>Nº REPRESENTANTES</a:t>
                      </a:r>
                      <a:endParaRPr lang="es-ES" sz="1400" b="0" i="0" u="none" strike="noStrike" dirty="0">
                        <a:solidFill>
                          <a:schemeClr val="bg1"/>
                        </a:solidFill>
                        <a:effectLst/>
                        <a:latin typeface="Arial" pitchFamily="34" charset="0"/>
                        <a:cs typeface="Arial"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r" fontAlgn="b"/>
                      <a:r>
                        <a:rPr lang="es-ES" sz="1400" b="0" i="0" u="none" strike="noStrike" dirty="0" smtClean="0">
                          <a:solidFill>
                            <a:schemeClr val="tx1"/>
                          </a:solidFill>
                          <a:effectLst/>
                          <a:latin typeface="Arial" pitchFamily="34" charset="0"/>
                          <a:cs typeface="Arial" pitchFamily="34" charset="0"/>
                        </a:rPr>
                        <a:t>534</a:t>
                      </a:r>
                      <a:endParaRPr lang="es-ES" sz="1400" b="0" i="0" u="none" strike="noStrike" dirty="0">
                        <a:solidFill>
                          <a:schemeClr val="tx1"/>
                        </a:solidFill>
                        <a:effectLst/>
                        <a:latin typeface="Arial" pitchFamily="34" charset="0"/>
                        <a:cs typeface="Arial" pitchFamily="34" charset="0"/>
                      </a:endParaRPr>
                    </a:p>
                  </a:txBody>
                  <a:tcPr marL="9525" marR="9525" marT="9525" marB="0" anchor="b">
                    <a:lnL w="12700" cap="flat" cmpd="sng" algn="ctr">
                      <a:solidFill>
                        <a:schemeClr val="bg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20000"/>
                        <a:lumOff val="80000"/>
                      </a:schemeClr>
                    </a:solidFill>
                  </a:tcPr>
                </a:tc>
              </a:tr>
              <a:tr h="213371">
                <a:tc>
                  <a:txBody>
                    <a:bodyPr/>
                    <a:lstStyle/>
                    <a:p>
                      <a:pPr algn="l" fontAlgn="b"/>
                      <a:r>
                        <a:rPr lang="es-ES" sz="1400" b="0" i="0" u="none" strike="noStrike" dirty="0" smtClean="0">
                          <a:solidFill>
                            <a:schemeClr val="bg1"/>
                          </a:solidFill>
                          <a:effectLst/>
                          <a:latin typeface="Arial" pitchFamily="34" charset="0"/>
                          <a:cs typeface="Arial" pitchFamily="34" charset="0"/>
                        </a:rPr>
                        <a:t>MIEMBROS</a:t>
                      </a:r>
                      <a:r>
                        <a:rPr lang="es-ES" sz="1400" b="0" i="0" u="none" strike="noStrike" baseline="0" dirty="0" smtClean="0">
                          <a:solidFill>
                            <a:schemeClr val="bg1"/>
                          </a:solidFill>
                          <a:effectLst/>
                          <a:latin typeface="Arial" pitchFamily="34" charset="0"/>
                          <a:cs typeface="Arial" pitchFamily="34" charset="0"/>
                        </a:rPr>
                        <a:t> TITULARES MESA</a:t>
                      </a:r>
                      <a:endParaRPr lang="es-ES" sz="1400" b="0" i="0" u="none" strike="noStrike" dirty="0">
                        <a:solidFill>
                          <a:schemeClr val="bg1"/>
                        </a:solidFill>
                        <a:effectLst/>
                        <a:latin typeface="Arial" pitchFamily="34" charset="0"/>
                        <a:cs typeface="Arial"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r" fontAlgn="b"/>
                      <a:r>
                        <a:rPr lang="es-ES" sz="1400" b="0" i="0" u="none" strike="noStrike" dirty="0" smtClean="0">
                          <a:solidFill>
                            <a:schemeClr val="tx1"/>
                          </a:solidFill>
                          <a:effectLst/>
                          <a:latin typeface="Arial" pitchFamily="34" charset="0"/>
                          <a:cs typeface="Arial" pitchFamily="34" charset="0"/>
                        </a:rPr>
                        <a:t>2.469</a:t>
                      </a:r>
                      <a:endParaRPr lang="es-ES" sz="1400" b="0" i="0" u="none" strike="noStrike" dirty="0">
                        <a:solidFill>
                          <a:schemeClr val="tx1"/>
                        </a:solidFill>
                        <a:effectLst/>
                        <a:latin typeface="Arial" pitchFamily="34" charset="0"/>
                        <a:cs typeface="Arial" pitchFamily="34" charset="0"/>
                      </a:endParaRPr>
                    </a:p>
                  </a:txBody>
                  <a:tcPr marL="9525" marR="9525" marT="9525" marB="0" anchor="b">
                    <a:lnL w="12700" cap="flat" cmpd="sng" algn="ctr">
                      <a:solidFill>
                        <a:schemeClr val="bg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solidFill>
                  </a:tcPr>
                </a:tc>
              </a:tr>
              <a:tr h="213371">
                <a:tc>
                  <a:txBody>
                    <a:bodyPr/>
                    <a:lstStyle/>
                    <a:p>
                      <a:pPr algn="l" fontAlgn="b"/>
                      <a:r>
                        <a:rPr lang="es-ES" sz="1400" b="0" i="0" u="none" strike="noStrike" dirty="0" smtClean="0">
                          <a:solidFill>
                            <a:schemeClr val="bg1"/>
                          </a:solidFill>
                          <a:effectLst/>
                          <a:latin typeface="Arial" pitchFamily="34" charset="0"/>
                          <a:cs typeface="Arial" pitchFamily="34" charset="0"/>
                        </a:rPr>
                        <a:t>MIEMBROS</a:t>
                      </a:r>
                      <a:r>
                        <a:rPr lang="es-ES" sz="1400" b="0" i="0" u="none" strike="noStrike" baseline="0" dirty="0" smtClean="0">
                          <a:solidFill>
                            <a:schemeClr val="bg1"/>
                          </a:solidFill>
                          <a:effectLst/>
                          <a:latin typeface="Arial" pitchFamily="34" charset="0"/>
                          <a:cs typeface="Arial" pitchFamily="34" charset="0"/>
                        </a:rPr>
                        <a:t> SUPLENTES MESA</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r" fontAlgn="b"/>
                      <a:r>
                        <a:rPr lang="es-ES" sz="1400" u="none" strike="noStrike" kern="1200" dirty="0" smtClean="0">
                          <a:solidFill>
                            <a:schemeClr val="tx1"/>
                          </a:solidFill>
                          <a:effectLst/>
                          <a:latin typeface="Arial" pitchFamily="34" charset="0"/>
                          <a:ea typeface="+mn-ea"/>
                          <a:cs typeface="Arial" pitchFamily="34" charset="0"/>
                        </a:rPr>
                        <a:t>4.938</a:t>
                      </a:r>
                      <a:endParaRPr lang="es-ES" sz="1400" u="none" strike="noStrike" kern="1200" dirty="0">
                        <a:solidFill>
                          <a:schemeClr val="tx1"/>
                        </a:solidFill>
                        <a:effectLst/>
                        <a:latin typeface="Arial" pitchFamily="34" charset="0"/>
                        <a:ea typeface="+mn-ea"/>
                        <a:cs typeface="Arial" pitchFamily="34" charset="0"/>
                      </a:endParaRPr>
                    </a:p>
                  </a:txBody>
                  <a:tcPr marL="9525" marR="9525" marT="9525" marB="0" anchor="b">
                    <a:lnL w="12700" cap="flat" cmpd="sng" algn="ctr">
                      <a:solidFill>
                        <a:schemeClr val="bg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20000"/>
                        <a:lumOff val="80000"/>
                      </a:schemeClr>
                    </a:solidFill>
                  </a:tcPr>
                </a:tc>
              </a:tr>
              <a:tr h="213371">
                <a:tc>
                  <a:txBody>
                    <a:bodyPr/>
                    <a:lstStyle/>
                    <a:p>
                      <a:pPr algn="l" fontAlgn="b"/>
                      <a:r>
                        <a:rPr lang="es-ES" sz="1400" b="0" i="0" u="none" strike="noStrike" dirty="0" smtClean="0">
                          <a:solidFill>
                            <a:schemeClr val="bg1"/>
                          </a:solidFill>
                          <a:effectLst/>
                          <a:latin typeface="Arial" pitchFamily="34" charset="0"/>
                          <a:cs typeface="Arial" pitchFamily="34" charset="0"/>
                        </a:rPr>
                        <a:t>PERSONAL DELEGACION DEL GOBIERNO</a:t>
                      </a:r>
                      <a:endParaRPr lang="es-ES" sz="1400" b="0" i="0" u="none" strike="noStrike" dirty="0">
                        <a:solidFill>
                          <a:schemeClr val="bg1"/>
                        </a:solidFill>
                        <a:effectLst/>
                        <a:latin typeface="Arial" pitchFamily="34" charset="0"/>
                        <a:cs typeface="Arial"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r" fontAlgn="b"/>
                      <a:r>
                        <a:rPr lang="es-ES" sz="1400" b="0" i="0" u="none" strike="noStrike" dirty="0" smtClean="0">
                          <a:solidFill>
                            <a:schemeClr val="tx1"/>
                          </a:solidFill>
                          <a:effectLst/>
                          <a:latin typeface="Arial" pitchFamily="34" charset="0"/>
                          <a:cs typeface="Arial" pitchFamily="34" charset="0"/>
                        </a:rPr>
                        <a:t>80</a:t>
                      </a:r>
                      <a:endParaRPr lang="es-ES" sz="1400" b="0" i="0" u="none" strike="noStrike" dirty="0">
                        <a:solidFill>
                          <a:schemeClr val="tx1"/>
                        </a:solidFill>
                        <a:effectLst/>
                        <a:latin typeface="Arial" pitchFamily="34" charset="0"/>
                        <a:cs typeface="Arial" pitchFamily="34" charset="0"/>
                      </a:endParaRPr>
                    </a:p>
                  </a:txBody>
                  <a:tcPr marL="9525" marR="9525" marT="9525" marB="0" anchor="b">
                    <a:lnL w="12700" cap="flat" cmpd="sng" algn="ctr">
                      <a:solidFill>
                        <a:schemeClr val="bg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solidFill>
                  </a:tcPr>
                </a:tc>
              </a:tr>
              <a:tr h="213371">
                <a:tc>
                  <a:txBody>
                    <a:bodyPr/>
                    <a:lstStyle/>
                    <a:p>
                      <a:pPr algn="l" fontAlgn="b"/>
                      <a:r>
                        <a:rPr lang="es-ES" sz="1400" b="0" i="0" u="none" strike="noStrike" dirty="0" smtClean="0">
                          <a:solidFill>
                            <a:schemeClr val="bg1"/>
                          </a:solidFill>
                          <a:effectLst/>
                          <a:latin typeface="Arial" pitchFamily="34" charset="0"/>
                          <a:cs typeface="Arial" pitchFamily="34" charset="0"/>
                        </a:rPr>
                        <a:t>FF Y CC SEGURIDAD ESTADO:</a:t>
                      </a:r>
                      <a:endParaRPr lang="es-ES" sz="1400" b="0" i="0" u="none" strike="noStrike" dirty="0">
                        <a:solidFill>
                          <a:schemeClr val="bg1"/>
                        </a:solidFill>
                        <a:effectLst/>
                        <a:latin typeface="Arial" pitchFamily="34" charset="0"/>
                        <a:cs typeface="Arial"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s-ES" sz="1400" b="0" i="0" u="none" strike="noStrike" dirty="0" smtClean="0">
                          <a:solidFill>
                            <a:schemeClr val="tx1"/>
                          </a:solidFill>
                          <a:effectLst/>
                          <a:latin typeface="Arial" pitchFamily="34" charset="0"/>
                          <a:cs typeface="Arial" pitchFamily="34" charset="0"/>
                        </a:rPr>
                        <a:t>+1,000</a:t>
                      </a:r>
                      <a:endParaRPr lang="es-ES" sz="1400" b="0" i="0" u="none" strike="noStrike" dirty="0">
                        <a:solidFill>
                          <a:schemeClr val="tx1"/>
                        </a:solidFill>
                        <a:effectLst/>
                        <a:latin typeface="Arial" pitchFamily="34" charset="0"/>
                        <a:cs typeface="Arial" pitchFamily="34" charset="0"/>
                      </a:endParaRPr>
                    </a:p>
                  </a:txBody>
                  <a:tcPr marL="9525" marR="9525" marT="9525" marB="0" anchor="b">
                    <a:lnL w="12700" cap="flat" cmpd="sng" algn="ctr">
                      <a:solidFill>
                        <a:schemeClr val="bg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r>
            </a:tbl>
          </a:graphicData>
        </a:graphic>
      </p:graphicFrame>
    </p:spTree>
    <p:extLst>
      <p:ext uri="{BB962C8B-B14F-4D97-AF65-F5344CB8AC3E}">
        <p14:creationId xmlns:p14="http://schemas.microsoft.com/office/powerpoint/2010/main" val="94553342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Marcador de número de diapositiva"/>
          <p:cNvSpPr>
            <a:spLocks noGrp="1"/>
          </p:cNvSpPr>
          <p:nvPr>
            <p:ph type="sldNum" sz="quarter" idx="12"/>
          </p:nvPr>
        </p:nvSpPr>
        <p:spPr/>
        <p:txBody>
          <a:bodyPr/>
          <a:lstStyle/>
          <a:p>
            <a:fld id="{1B2F845C-1E6F-4FED-B51E-6906F142BAD3}" type="slidenum">
              <a:rPr lang="es-ES" smtClean="0"/>
              <a:t>9</a:t>
            </a:fld>
            <a:endParaRPr lang="es-ES"/>
          </a:p>
        </p:txBody>
      </p:sp>
      <p:pic>
        <p:nvPicPr>
          <p:cNvPr id="6" name="5 Imagen"/>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9512" y="116632"/>
            <a:ext cx="1691005" cy="601980"/>
          </a:xfrm>
          <a:prstGeom prst="rect">
            <a:avLst/>
          </a:prstGeom>
          <a:noFill/>
          <a:ln>
            <a:noFill/>
          </a:ln>
        </p:spPr>
      </p:pic>
      <p:pic>
        <p:nvPicPr>
          <p:cNvPr id="7" name="14 Imagen"/>
          <p:cNvPicPr/>
          <p:nvPr/>
        </p:nvPicPr>
        <p:blipFill>
          <a:blip r:embed="rId3">
            <a:extLst>
              <a:ext uri="{BEBA8EAE-BF5A-486C-A8C5-ECC9F3942E4B}">
                <a14:imgProps xmlns:a14="http://schemas.microsoft.com/office/drawing/2010/main">
                  <a14:imgLayer r:embed="rId4">
                    <a14:imgEffect>
                      <a14:sharpenSoften amount="-93000"/>
                    </a14:imgEffect>
                    <a14:imgEffect>
                      <a14:brightnessContrast bright="-12000" contrast="25000"/>
                    </a14:imgEffect>
                  </a14:imgLayer>
                </a14:imgProps>
              </a:ext>
            </a:extLst>
          </a:blip>
          <a:stretch>
            <a:fillRect/>
          </a:stretch>
        </p:blipFill>
        <p:spPr>
          <a:xfrm>
            <a:off x="7812360" y="116632"/>
            <a:ext cx="1195070" cy="796925"/>
          </a:xfrm>
          <a:prstGeom prst="rect">
            <a:avLst/>
          </a:prstGeom>
        </p:spPr>
      </p:pic>
      <p:sp>
        <p:nvSpPr>
          <p:cNvPr id="2" name="1 Rectángulo"/>
          <p:cNvSpPr/>
          <p:nvPr/>
        </p:nvSpPr>
        <p:spPr>
          <a:xfrm>
            <a:off x="323528" y="913557"/>
            <a:ext cx="8683902" cy="6186309"/>
          </a:xfrm>
          <a:prstGeom prst="rect">
            <a:avLst/>
          </a:prstGeom>
        </p:spPr>
        <p:txBody>
          <a:bodyPr wrap="square">
            <a:spAutoFit/>
          </a:bodyPr>
          <a:lstStyle/>
          <a:p>
            <a:pPr lvl="0" algn="just"/>
            <a:r>
              <a:rPr lang="es-ES" b="1" cap="all" dirty="0" smtClean="0">
                <a:latin typeface="Arial" pitchFamily="34" charset="0"/>
                <a:cs typeface="Arial" pitchFamily="34" charset="0"/>
              </a:rPr>
              <a:t>VOTO </a:t>
            </a:r>
            <a:r>
              <a:rPr lang="es-ES" b="1" cap="all" dirty="0">
                <a:latin typeface="Arial" pitchFamily="34" charset="0"/>
                <a:cs typeface="Arial" pitchFamily="34" charset="0"/>
              </a:rPr>
              <a:t>ACCESIBLE:</a:t>
            </a:r>
            <a:r>
              <a:rPr lang="es-ES" cap="all" dirty="0">
                <a:latin typeface="Arial" pitchFamily="34" charset="0"/>
                <a:cs typeface="Arial" pitchFamily="34" charset="0"/>
              </a:rPr>
              <a:t> </a:t>
            </a:r>
            <a:r>
              <a:rPr lang="es-ES" cap="all" dirty="0"/>
              <a:t>l</a:t>
            </a:r>
            <a:r>
              <a:rPr lang="es-ES" dirty="0"/>
              <a:t>os Interesados lo solicitan a un teléfono gratuito que pone a disposición el Ministerio de Interior. En Cantabria lo han solicitado </a:t>
            </a:r>
            <a:r>
              <a:rPr lang="es-ES" b="1" dirty="0"/>
              <a:t>16 personas</a:t>
            </a:r>
            <a:r>
              <a:rPr lang="es-ES" dirty="0"/>
              <a:t>, de </a:t>
            </a:r>
            <a:r>
              <a:rPr lang="es-ES" b="1" dirty="0"/>
              <a:t>6 municipios distintos</a:t>
            </a:r>
            <a:r>
              <a:rPr lang="es-ES" dirty="0"/>
              <a:t>: hay </a:t>
            </a:r>
            <a:r>
              <a:rPr lang="es-ES" b="1" dirty="0"/>
              <a:t>1 solicitud  en Camargo, Potes y Torrelavega,  3 en Santa Cruz de Bezana , 4 en Laredo y 6 en Santander</a:t>
            </a:r>
            <a:r>
              <a:rPr lang="es-ES" dirty="0"/>
              <a:t>. </a:t>
            </a:r>
            <a:r>
              <a:rPr lang="es-ES" b="1" dirty="0"/>
              <a:t>Solo</a:t>
            </a:r>
            <a:r>
              <a:rPr lang="es-ES" dirty="0"/>
              <a:t> se </a:t>
            </a:r>
            <a:r>
              <a:rPr lang="es-ES" dirty="0" smtClean="0"/>
              <a:t>puede </a:t>
            </a:r>
            <a:r>
              <a:rPr lang="es-ES" dirty="0"/>
              <a:t>solicitar para participar en las </a:t>
            </a:r>
            <a:r>
              <a:rPr lang="es-ES" b="1" dirty="0"/>
              <a:t>elecciones al Parlamento Europeo </a:t>
            </a:r>
            <a:r>
              <a:rPr lang="es-ES" dirty="0"/>
              <a:t>(no está previsto para las elecciones Locales) y los </a:t>
            </a:r>
            <a:r>
              <a:rPr lang="es-ES" dirty="0" smtClean="0"/>
              <a:t>solicitantes </a:t>
            </a:r>
            <a:r>
              <a:rPr lang="es-ES" dirty="0"/>
              <a:t>han de manifestar que saben leer braille.</a:t>
            </a:r>
          </a:p>
          <a:p>
            <a:pPr algn="just"/>
            <a:r>
              <a:rPr lang="es-ES" b="1" dirty="0"/>
              <a:t> </a:t>
            </a:r>
            <a:endParaRPr lang="es-ES" dirty="0"/>
          </a:p>
          <a:p>
            <a:pPr lvl="0" algn="just"/>
            <a:endParaRPr lang="es-ES" b="1" dirty="0" smtClean="0"/>
          </a:p>
          <a:p>
            <a:pPr lvl="0" algn="just"/>
            <a:endParaRPr lang="es-ES" b="1" dirty="0"/>
          </a:p>
          <a:p>
            <a:pPr lvl="0" algn="just"/>
            <a:endParaRPr lang="es-ES" b="1" dirty="0" smtClean="0"/>
          </a:p>
          <a:p>
            <a:pPr lvl="0" algn="just"/>
            <a:endParaRPr lang="es-ES" b="1" dirty="0"/>
          </a:p>
          <a:p>
            <a:pPr lvl="0" algn="just"/>
            <a:endParaRPr lang="es-ES" b="1" dirty="0" smtClean="0"/>
          </a:p>
          <a:p>
            <a:pPr lvl="0" algn="just"/>
            <a:endParaRPr lang="es-ES" b="1" dirty="0"/>
          </a:p>
          <a:p>
            <a:pPr lvl="0" algn="just"/>
            <a:endParaRPr lang="es-ES" b="1" dirty="0" smtClean="0"/>
          </a:p>
          <a:p>
            <a:pPr lvl="0" algn="just"/>
            <a:endParaRPr lang="es-ES" b="1" dirty="0"/>
          </a:p>
          <a:p>
            <a:pPr lvl="0" algn="just"/>
            <a:endParaRPr lang="es-ES" b="1" dirty="0" smtClean="0"/>
          </a:p>
          <a:p>
            <a:pPr lvl="0" algn="just"/>
            <a:endParaRPr lang="es-ES" b="1" dirty="0" smtClean="0"/>
          </a:p>
          <a:p>
            <a:pPr lvl="0" algn="just"/>
            <a:endParaRPr lang="es-ES" b="1" dirty="0"/>
          </a:p>
          <a:p>
            <a:pPr lvl="0" algn="just"/>
            <a:r>
              <a:rPr lang="es-ES" b="1" dirty="0" smtClean="0"/>
              <a:t>En </a:t>
            </a:r>
            <a:r>
              <a:rPr lang="es-ES" b="1" dirty="0"/>
              <a:t>las elecciones a Cortes Generales del 28 de abril, en Cantabria se solicitaron 18 kits</a:t>
            </a:r>
            <a:r>
              <a:rPr lang="es-ES" dirty="0"/>
              <a:t>  (6 Santander,  1 Potes, 2 Torrelavega, 3  Laredo , 3 Santa Cruz de Bezana y  3 en Camargo</a:t>
            </a:r>
            <a:r>
              <a:rPr lang="es-ES" dirty="0" smtClean="0"/>
              <a:t>).</a:t>
            </a:r>
          </a:p>
          <a:p>
            <a:pPr lvl="0" algn="just"/>
            <a:endParaRPr lang="es-ES" dirty="0"/>
          </a:p>
          <a:p>
            <a:pPr lvl="0" algn="just"/>
            <a:endParaRPr lang="es-ES" dirty="0"/>
          </a:p>
        </p:txBody>
      </p:sp>
      <p:pic>
        <p:nvPicPr>
          <p:cNvPr id="1029" name="Picture 5"/>
          <p:cNvPicPr>
            <a:picLocks noChangeAspect="1" noChangeArrowheads="1"/>
          </p:cNvPicPr>
          <p:nvPr/>
        </p:nvPicPr>
        <p:blipFill>
          <a:blip r:embed="rId5">
            <a:extLst>
              <a:ext uri="{BEBA8EAE-BF5A-486C-A8C5-ECC9F3942E4B}">
                <a14:imgProps xmlns:a14="http://schemas.microsoft.com/office/drawing/2010/main">
                  <a14:imgLayer r:embed="rId6">
                    <a14:imgEffect>
                      <a14:brightnessContrast bright="-7000"/>
                    </a14:imgEffect>
                  </a14:imgLayer>
                </a14:imgProps>
              </a:ext>
              <a:ext uri="{28A0092B-C50C-407E-A947-70E740481C1C}">
                <a14:useLocalDpi xmlns:a14="http://schemas.microsoft.com/office/drawing/2010/main" val="0"/>
              </a:ext>
            </a:extLst>
          </a:blip>
          <a:srcRect/>
          <a:stretch>
            <a:fillRect/>
          </a:stretch>
        </p:blipFill>
        <p:spPr bwMode="auto">
          <a:xfrm>
            <a:off x="1691680" y="2749827"/>
            <a:ext cx="5767586" cy="28751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98378273"/>
      </p:ext>
    </p:extLst>
  </p:cSld>
  <p:clrMapOvr>
    <a:masterClrMapping/>
  </p:clrMapOvr>
  <p:timing>
    <p:tnLst>
      <p:par>
        <p:cTn id="1" dur="indefinite" restart="never" nodeType="tmRoot"/>
      </p:par>
    </p:tn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1009</TotalTime>
  <Words>1240</Words>
  <Application>Microsoft Office PowerPoint</Application>
  <PresentationFormat>Presentación en pantalla (4:3)</PresentationFormat>
  <Paragraphs>270</Paragraphs>
  <Slides>17</Slides>
  <Notes>0</Notes>
  <HiddenSlides>0</HiddenSlides>
  <MMClips>0</MMClips>
  <ScaleCrop>false</ScaleCrop>
  <HeadingPairs>
    <vt:vector size="4" baseType="variant">
      <vt:variant>
        <vt:lpstr>Tema</vt:lpstr>
      </vt:variant>
      <vt:variant>
        <vt:i4>1</vt:i4>
      </vt:variant>
      <vt:variant>
        <vt:lpstr>Títulos de diapositiva</vt:lpstr>
      </vt:variant>
      <vt:variant>
        <vt:i4>17</vt:i4>
      </vt:variant>
    </vt:vector>
  </HeadingPairs>
  <TitlesOfParts>
    <vt:vector size="18" baseType="lpstr">
      <vt:lpstr>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DSIC</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MARIA SONIA VELO BENGOECHEA</dc:creator>
  <cp:lastModifiedBy>MARIA SONIA VELO BENGOECHEA</cp:lastModifiedBy>
  <cp:revision>52</cp:revision>
  <cp:lastPrinted>2019-05-21T13:43:03Z</cp:lastPrinted>
  <dcterms:created xsi:type="dcterms:W3CDTF">2019-05-15T15:28:54Z</dcterms:created>
  <dcterms:modified xsi:type="dcterms:W3CDTF">2019-05-23T08:13:57Z</dcterms:modified>
</cp:coreProperties>
</file>