
<file path=[Content_Types].xml><?xml version="1.0" encoding="utf-8"?>
<Types xmlns="http://schemas.openxmlformats.org/package/2006/content-types">
  <Default Extension="mpg" ContentType="vide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8" r:id="rId3"/>
    <p:sldId id="296" r:id="rId4"/>
    <p:sldId id="299" r:id="rId5"/>
    <p:sldId id="275" r:id="rId6"/>
    <p:sldId id="264" r:id="rId7"/>
    <p:sldId id="276" r:id="rId8"/>
    <p:sldId id="277" r:id="rId9"/>
    <p:sldId id="283" r:id="rId10"/>
    <p:sldId id="272" r:id="rId11"/>
    <p:sldId id="278" r:id="rId12"/>
    <p:sldId id="284" r:id="rId13"/>
    <p:sldId id="281" r:id="rId14"/>
    <p:sldId id="261" r:id="rId15"/>
    <p:sldId id="270" r:id="rId16"/>
    <p:sldId id="295" r:id="rId17"/>
    <p:sldId id="285" r:id="rId18"/>
    <p:sldId id="286" r:id="rId19"/>
    <p:sldId id="291" r:id="rId20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3A"/>
    <a:srgbClr val="003600"/>
    <a:srgbClr val="001E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9" autoAdjust="0"/>
    <p:restoredTop sz="73997" autoAdjust="0"/>
  </p:normalViewPr>
  <p:slideViewPr>
    <p:cSldViewPr>
      <p:cViewPr varScale="1">
        <p:scale>
          <a:sx n="80" d="100"/>
          <a:sy n="80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0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AD599-32C8-4460-BFF5-770920B51A96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F3161-3776-42A9-9019-FF0035B617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55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6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6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6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600" b="1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6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6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67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832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600" baseline="0" dirty="0" smtClean="0">
              <a:latin typeface="Arial" pitchFamily="34" charset="0"/>
              <a:cs typeface="Arial" pitchFamily="34" charset="0"/>
            </a:endParaRPr>
          </a:p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3161-3776-42A9-9019-FF0035B6178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95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FA0C-DB86-4689-B493-BABB89A58EA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43B-9C99-4611-8892-C7DDBE07A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1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FA0C-DB86-4689-B493-BABB89A58EA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43B-9C99-4611-8892-C7DDBE07A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1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FA0C-DB86-4689-B493-BABB89A58EA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43B-9C99-4611-8892-C7DDBE07A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9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FA0C-DB86-4689-B493-BABB89A58EA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43B-9C99-4611-8892-C7DDBE07A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6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FA0C-DB86-4689-B493-BABB89A58EA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43B-9C99-4611-8892-C7DDBE07A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2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FA0C-DB86-4689-B493-BABB89A58EA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43B-9C99-4611-8892-C7DDBE07A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6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FA0C-DB86-4689-B493-BABB89A58EA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43B-9C99-4611-8892-C7DDBE07A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6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FA0C-DB86-4689-B493-BABB89A58EA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43B-9C99-4611-8892-C7DDBE07A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7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FA0C-DB86-4689-B493-BABB89A58EA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43B-9C99-4611-8892-C7DDBE07A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6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FA0C-DB86-4689-B493-BABB89A58EA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43B-9C99-4611-8892-C7DDBE07A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8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FA0C-DB86-4689-B493-BABB89A58EA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243B-9C99-4611-8892-C7DDBE07A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5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FA0C-DB86-4689-B493-BABB89A58EA5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6243B-9C99-4611-8892-C7DDBE07A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60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75656" y="2602647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¿Qué es el </a:t>
            </a:r>
            <a:r>
              <a:rPr lang="es-ES" sz="80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bullying</a:t>
            </a:r>
            <a:r>
              <a:rPr lang="es-ES" sz="8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?</a:t>
            </a:r>
            <a:endParaRPr lang="es-ES" sz="80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vignette2.wikia.nocookie.net/simpsons/images/b/b4/Francine_Attacks_Lisa.JPG/revision/latest?cb=201302241813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04856" cy="53285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TEhUUExQVFBUXGBcYGBgXGBgYGBUXHBoXGBcXFBgcHCggGR8mHRYXITEhJikrLi4uFx8zODMsNygtLisBCgoKDg0OGxAQGywkHyQsLCwsLCwsLCwsLCwsLCwsLCwsLCwsLCwsLCwsLCwsLCwsLCwsLCwsLCwsLCwsLCwsLP/AABEIAKwBJQMBEQACEQEDEQH/xAAbAAACAwEBAQAAAAAAAAAAAAAEBQIDBgEAB//EAEgQAAIBAgQDAwgGBwUJAAMAAAECEQADBBIhMQVBUSJhcQYTMnKBkaGxI0JSYrLBM3OCksLR8AcUJKLhFTRDU2ODs8PxFkTS/8QAGwEAAQUBAQAAAAAAAAAAAAAAAAECAwQFBgf/xAA6EQACAQMCAwYDCAIBAwUAAAAAAQIDBBEhMQUSQRMiUWFxgRQykSMzQqGxwdHwBiThFTRyQ1JigvH/2gAMAwEAAhEDEQA/AN6RXNm7kpxZhZ+yVb2KwJ+ANT2z5aqK91HmpSRVxfBM7Bl10iP5VuM56LE11CpgiD0pB4VbvPkUZWYZiAdgAVYQD4xSoRgbKRodDSCjfgQTUz2+nQd3XalQyQTf0vH7yD/KTP41rN4hHZmrwyWkonSKzDVycigMnMDikW2AzquXMurAaKxUc+gFdFSknTT8jma9NqrJJdS1uJWuTqfV7XymldWC3aEVvVe0X9BL5S8YC2s1ssHBInIwyhlZcwzLGhIPsohXpykop7kitKqWZR0MxgbC+c1BJMmZaZOpMzMkz761IJZHyWENbCeacEElXIU5iWKnZIY6xOmXq06azhf5DY9pR7aLeY9PIsWdXllyvqHNxoWwcih4PaMkAnQBEgHMxOnjpvtzVrwOpcUpVqkuSKWmev8AwW6twoy5VqaAGucawywj1Apmsfcv2LjOS7ISSGEsoBOiXLY2jbMOm8kz1tguHXdt2E1yTXXr65/YpVe1hPmWqIcPbRhAHamAQ2UOA+WR0LFf2a6fh1TnoJZzjTO2cdRUDpiLgLIrEfSEAAJuzAjVh1asO+Up3jpxSy/4NOhGEaHPJsLbCX/rOFiJzXQsTtOSnLhlw93FDXd0F0bPDhZOjXl5bl7g1iIJIB9JfeKmXCZ9an0Q130FtAnZ4RaOUi7nzAFfNoJYEMQRvpCtr3VIuEU/xSk/cb/1CXRL6BP+zbILAm62WJkoInLGgAb6w5VJHhVst1n3Gu/reP5FmHwVgkQky7JrcZoKhycwmB6B076njY28doIid3Vl+JleIs2zZujzNtT5q4VIAJ0zLroCDI/qKklQpqD5YpaeBGqsm1liHBt9OfUX5vVHgP3Ul5l/iP3i9Aq0fp39Ra3FuZ5Wx/xH7I+TUnUVDHAHsn13+ZrkeKr/AGZe36GjbPuBM1m4LGThNGA5io4hebL7xSOnLwFUkQbFJ19wJ+QpOzY5MrbHL0J9w+Zmk5V4oeoy8CI4iOnvP+hqWmo66/kNlTn4GpIq+ZpC7ZDAqdiCD7dKdF4eRJLKwD2OMW2QN2iY1hSAGGjCTA0MjflWzK5pLdmGrGtLZCLF40uxY5R3F00HTRjULvqSLEOG1n4BjcY7CrlXQrsXI7JB5W+cfGo3xOmv6iSPB6rerBOIY43CCBECNFn5stRS4rHwLEODS6sFDtuCwI6ZV/JqifFfBE64NHqwlOJP522Xae0EgldQ5UaQi88p9lR/GSr91okVhC3XNFmkK1HgQ4VowKZY8OvW3uBVcqbjOpVgBDHMQe0I1JparlLHK8ElGVOKfMjp4bebdB+2/wD9qHkl1kTdtT6RI3eAXGVlItIGBBiTuIO0dafTjyTUsvQZOtzRceVaiNMRkaHKq6mGBIHaUwd+UiuypVYyipJ7nOyg1lDfGlXtPDAjKTIOxAkHToYNTVlGVOSfgQxzzIu8nsG5YXEtjKAQrXnJZeUW0VYEaiZnvNefcTv3OPZ1qj9IrC9zXjRUHoh1xDiD2VzNbz6gAoTAJ0GcRIkwBAbUjasihbUq8sRljye/t0/QlTecMHttjH1i3aB5H0vd2vy8Kkl8FT01k/76D3y/3QFfh7C413FDz6ADLlGYIdc024Gm2wO5J2ETq4hKmqds+R9c6Z9xknjpoWY+0gtNdt2MhC5gyeaAcDWDlbtAjQb7yNatcLu69G6jTdTOXhx1/dEU0sZSF0RePdetH/xGtq77vEovxwXqWtpI0zYBi/2UDZtGOYkzMEAFfSaRJ9lbxkYOHhqZ2IYCSvZ3AAFsKAJ7Jm2Nt51mBAGCFrAWlaBc7UKsCCJUMGJWDAbzkkHSYO+pBUjtlbKW4Ul1YJqsGVbsoQVgAHlyoDRHL2ItKXUgypViC0AF2ElSWhYNwExA7Y3oFyjjMrJcVLZXNaLkwBIYHLtuZzeEHqJSWzBPUyuD/TDvQfx/zrI4C+7NeZqcQ+aL8gtB/iG/Vr82rf6mciu4v+JHqr/HSdQRS3EijOgZtGOgAO4B+zPPrXKcTjP4mWIrpqadr2fZ95nP73cbZLp/eHzMVn8s/FIsc1LwbPf3e+3/AAQPWK0es/oHaQW0S1OH4g80X2k/CKY1T6tscq0uiSJjgtw+le/dX/Wm5praIdrUfUmvAV+tcdvaB8hS9p4RQmZPdhFngdkcmP7Tfzp9OtJ5/gZJeZrauFI4aUDMXPJ5xcuMvmyrsXGaZWdxtrrTKsO0xq0TUa3ZrGMl68Duc7iDwU/m1RfDx65JXdy6IsHAOt1vYFH5GnKhBdBruaniWrwG3za4f2yPlFO7OK6IY6031LF4JY5oG9YlvmacljYY5yfUJw+BtpqiKvgAKdqNLL1wKJJgf1AA5k7RzpYxbeENbSWWA2+JZjCW7jaSPRBfcxbBPaOh055WAkqQLHws+pA7qASl2SAQVJGYAx2l+0jAlWGomDpImJqKpRlDckp1Yz2JkVESlWKVijBCA0HKTsDyJoWM6imO4rwi5ZQXWYka5whPYk6OTAZ5+sTzIMASav2fYSk41V7shuKtWKzDReCBrvCHygsrqxIKZlVgxHaAY6lNtZg1J8Tw6UJ8k8NJ+P8AWV1VuOZcyz9DRcHxPYFq87WSgyhSMgdRorC6fSMDXKRHTnXKXdJObqUYqWeu+PboTOWryw25Zt3Blty8kS2ZmVQCCTmJIJ00AnUjlVeNSpS71TC30wk3/wABhPRDWswlPRSAIuJYTLdtjNFq45lfqrdEurHTQHKxI2zAGJM11v8Ajc6VatioszitH5fyVbhumsrbwFfEVyXLgO6wdNdhy/drU4n3b6m/T9S/ZTVS1m15/oaS1buAHQlluzzllzsN2aD2DPIVumUQu4UN5xWKhc6uZK9ntK5mBIPpQSdNCKAwctYRLbB/OyO0Wn6xZUZi2UgSRbZto7RgUCpEbFq0gIzPBVFYZYyebMlyCJWS4J8ZA3NAaBtuxbeHC+lDyd57MT+6un3RQLjJabICkAAdnLoOWsDw1oewpgcCfpLXen8v51i8C0dReZqX+0H5B/8A+yf1a/ieuh6matyu+f8AED1V+dyke4LcacOUQ/rn5LXJ8W/7l+xft/kC4rMLB6KQD0U1jkz0U0ccikFydUVJT6jJMdRWkUTxFAHIoA9FApyKQD0UoHjQAO+Ltje4g8WH86XAmShcennrEGe20GDGbzbgaxHUeJFS03y5a3ILlPl8jQYO2l3N2QlxHLafeg5hO6uBqOqnmJq9CXNHJnPQN4lgVvJlbTmrD0kbkynkdT3EEgyCRStJrDFjJp5RhsfjbtpzbuBQwkhgCy3FBjOmo9q7qTBnQnLuMUXtlGzart1o9QN+Lt9oDwAHzzVV+I8Ilz4RdZAOO4mWQg3OhEkAEghgDlA0ka0sas28cug2pb0+V97Us4bxCy7t5skO/aKwREBQdfROusz9Y1Tr0asFHtF3VpnxKGzeNxtjPKfB2WyXMRbttAlWeWHrAeifdS3ttO55fhKTUEt+rK1J8me0lqw7h/E7N8TZu27o+46tHjB0rFrW1ak/tIteqLUZxlsyWLxgtwWBymZYCQvTN0B11208KSlQdVPlevh4+grljciOJ2onziR1kRSO2rZxyv6C5QoxvEUvsi2jmVGzMw9HQMoVTzMmTG2WOddZ/jnC61Kq69RYWNPcgqSUtELOJr2nHW2P/ZV/jWlenL+7l6w+7nE1/wDtG0AC1xBIB1ZR+dbbnFLVmWot7IV38dbzMRcUCQ3ZDuGYMrKSAsD0SDB1meQqCV5QjvNfUkVtVltFlWIx1hiWYOxIEwuUbMpjMwIkMRVeXFLZbPPomTRsKz3RTc41aM9lmJmS1xVLAhQQQgIiFXly7zUL4vTW0ZEq4dPq0QXjpX0Ey+JuuB4AwB7Kglxl9IfVkseGrrL8iD8evn7vgqj8TGoJcXrPbl/Nki4fTW+fyQqw4i7aEaBWA1nSbY1qzwOWZ1PMbxBaRGLL/iP+2Pm3866LqZnUpxP+8L6q/ieh7h1G/DRpc9f+FK5Tiy/2X7F23fdCnIAk/wA99AABvWdGLk8LcmlNRWXsRdiATkeB93L+KKtR4fXfQqPiNBdSVy04UtkAgE9pgNhP1ZqVcKqdWiF8VpdEz2Iw7rbZ5QQpaILbCd5FTR4THrIilxd7RiTxeCKqWzmQV2CgasBrIJ+NOqcOowpuWuiGUuJ1qlSMdMNkFFYlM3ZhbcVt/eP7JX8UVoOUVu0VFTm9kJeM+UrqyraUAkFizw2ggAKFfv1JPLv0kp8klnOSlfVp2+NNy3CeU2cDsqHA7QlusSBlEj28xUdaSp6vOC1af7Ecxaz4E34y/LL+6fmWPyqs7uPRF5WT6sHucWf7ZH7g/hn4034qT2iP+Egt2CXeLdbn+dvlmo7Wu9l+QdjQju/zKDjQdgW7wmb4xS4rvdhm3WyLFu3T6Nu4fh8zSdhUe8g+IprZEm4fiH/4UesxBBGoIIGhB1nuqSFBxfNzEVS4jKLi0aHyO4hcTEHD4mPOG2GS4DOdSzSh+8CpMdGMQARWvSaxzLYwasOWWAzDcYe+1/CXfobuV0V1P1gIzL03VwNZBHfD2mnrsyJMR4rDF0KX9NYL7ZLg7JFyPRP2bo3BGYEGHhzy91rK8P4LOHHvwZK35O2khbqSTsxJKMemvot9098SAaglTxrDYt07jn0e5bew2Gs/8NMx2VVBY+A5DvMDvop0p1HhD5TUdwTCy+IAeE+jbIqAaSRMGO0whddu1t1q8ZpO3oxws66kUZOUtRFjv7M7VwESiN/zFD5iebFS0EnvJqrT/wAglDXDflpgWpRpTjjlSfiW8B8jMLgXdy9y82TtzbLebA7U/RqSh56nUCpal3fcQp/ZU8JPfP8AO5BClCk9wzhWLORQMQ86gZnV2KyQhbOG7RWCY51ux4RZVoJzglLGuH19hVNrqRtHz1oPeYGQC3YtrroRBC5gZiIM1NQ4VbUH2izp4yeAbytTnDnBu3Y2mfflPs3rVg09VsIiHFTDgzAyEnSTCnl+9WDxxJunpnc0bB4cvQItcCvHkV8Wtgf5JNUVw2s98L6sZLjFvHbL9sBNvyZc+kyj9p3+Bipo8Kn1mvZFeXHIfhg36sH4pwfzARpVsz5TCZY7LtMyeaj31DeWKo0XNSbZPYcUlcV1TcUkU+TmFFxlRpy5bmxjVWAGvhNMs6FOtWkqizomS8SuatvQi6bxrg06cFsj6hPizH4ExWzGzoR2gjnZ8QuZbzZbZwFpfRt2x4Kv8qnjTjHZFaVapL5pN+5hbYi5b7mdfc4H5VncL0vKq/u51FXW1pPy/YZ3P06+ofgf9a6HqUepTjP06eC/iP8AOh7i9RvwsfpPX/gt1y3F1/sP0Rbt/lL8VsPWt/jWqlovto+ol2/sZegw4iPon8DXTHLIljR9Hc9V/kaARVxAf4e5+rb8Jo6jlud4r+jPrJ+NarXOlGXoyxaffR9QRRXLQR1chImCxJ2tAes0fIVMrRdWPd54IU8Ww9y3dUXYkqSmXUAaZs3QkjnoY02NXqNKMId33Oc4xXnUks7dAe0ga5bBOQF1GcRKSQOfUwD3T4VJhSTRRsajhWTzg2KeTFs+k7t+0R8jVZU0uh0zrSfUIt+TeHH1M3ra/OnYGc7CrXDbS7W1HsowJzMIWyo2AHsFLgTJOlA4aBDN+VAZbti6mjDNlP31KsoPcR5wHuJq3b6pop3S2Zfx1vPG3irXZZ0Uqelxdg/Qych650XrVmK5o4ZTe+QnE8XRxbuqv0txYvWgdoXsuSdI1ABiWVgfq1H2LqrToW6MnF4ZRhrV91KAhLR0yjtZRzUOw9HoAsjkRpFinaJPL3FcVnIxwPCbaGD2m3MyZ5SxOrHvJq3GKjohchGOsWmyB13MKwkFWgkQwIKmJA93PVtSlCpFxmsoTILxG0tq2zteuhRyHm5M6BVOSZJIA1571lPgdkpc3L+eg/nl4im/jmFh7dq0wzK4HYcDtTLFmAB3ksTJjmauyrUqcMRaBQb2I4TjRdB9CxWIglPiC1c0/wDHbp9+E1rruybtI7YLMHicKytcW2FKNBAXKQ5OUQBGsyMw79ap1LfiUaitZSbz0zoLmnjmE+CXLfYBQBlGgRUCjcCA7ZjqSWJmuz4ZRq0YONVa+uf4wQddCfFlkjvS4PwVX42u7CXmXbHeS8jZ4Z5RT1VT7wKunKy3LYoEE/lUPolPS4nxlf4qo8SWbaX96mlwh4uoiTyXMXl9a8Pi5/Ks7hz/ANh/+K/Y2eMr/VXlL+TaLW8cqiFAh89xGl3/AL94f53/AJVmWGl/UXl+51TebKmxjf8A09v1X/hroepT6lOP/TW/D+Ifzoe4dRxwg/pf1n/rtVzPF19v7Fu3+UvxxhJ21Q/5lqnaffR9QufupegXjcUjW3CsGOUiE7Z26LNdIcsdxuJm2+VHPZbll5H7UUCo5iVuPbZAoXMpWWbUSImFBB99IBDiQfJqVjPb0AM/pE55vyqvdvFGXoWrNZrx9SArmYI6mQ1rQKR8646F/vVzK+eYJbeDLTbzbELG3KYqd/KjAvsdpo8i+9dy6kEjnAmB/XTWkjHJTRuvJjGocNaUsoYDJlJgyNhB3OUrtprTZxecnR21RSpx1HdRlg5FAHooA9SgcIoEEvlVamyG+xcQ/vHzZ+Fw1NQfewQXKzAC4S4M4VjHnVN6zrEONHUHZSZJB3ks31at55HzFFJtAvktwvKWQkFvOEMRMkIAomdQYGx1BJHKrlGOIlxSUllLBuFWBA2FTjRPxO6bN8XoZrZTI2UFipBJBCjUyGO32B1pHoBXicY2JtkWVCqwEXHO+xBthSSD0Y+iYMGKxLvjtGhLkSbfXoPVJyR1cZ53EAFSotqSFb0g+gZo5gK0BhoZepq91CtRjKm8phS+dp9A28kqfA1nstoyfBvQI6O49xI/KuptnmlH0RVluznDLC5rh5i4/X7Txptsx17z1p3ZQcufGq6jVseP+8+KL/7B+VP6gS4kNU8WHwn+Gsfji+wT/wDki9Yfe+zNRwkzYtH/AKafhFWYPMUzl6qxOS82Gt+X+tOGCnysE4d+5rXwup+VVb1ZoS9C9w6WLqD8zOcAaMQn61/jbc/M1jcOf+xHzidFxZf6svKRuF510RyBF6URnz7iQi6f19z4+cP51l2unEZ+n8HU03mwh6h2IH09o/dufwV0XUqdSniA+mteB/ElI9w6jvg4/S/rP/Xbrm+L/f8AsW6GzCcYOyfFfxCqVt97H1C5+6l6DSuiOWKMdpbueo3yNAq3LhQALxQ9j9u3+NarXn3MvQtWWteJUK5yCOmkxrFXSqfLrhGd8oIXMcob0lH2X6EGRViRzNxjtHgjTCEi7Be1AIBDNyzBdYnltE8qfDckpT5ZJs+kW8aXylQpDAwc4IkRp2QR158jU6spPdmw+IRWyJ4jzgRiCkhSQMpOsaCcw+VSRsY9WRPiEuiJLaJAPnGIOumUD8M/GpVaU10IZXtVlGGw4OcNmbKxHaZiIMMNCY2YCpVRgtkiKVxUfU6thUujKoUMjTAAkqVKzHrNVa9j3U0W7Co3JpnuLYbzlm6g3ZGA9aDl+MVQg8STNKazFo+ci8bj5gTuoQgwQF1EHkQ5YzRdVHGeF0LHD6EZUHzLcfcJ4s9q+XvnMjRLhdQwULmYDcEBdgIjbUxZsr+DXJLQbWsJU1mGqNhY4lZcSt22w7nU/nWupJ6oovQpxfFMOAQ920J5Z1n2CZpJTjHdiqLexlL/ABE2nLYUF1mWDAojdYBGbN3gQedc9xKlZXDw33vFfuXKdtWw2l9R2+LRhbN1CuaMlxSSpzCRluLqoIHPLNY1Tht5Z5nTeY+X8FWFxTqPGzKsY6o6Mha4QzKVBZyWj0S2uXSezpJ6RUthXr1JPtV002WnjjqSt4awK+GCDdHRz8ST+ddrYvNCJHU+ZncAO3eH3x8QD+dW1uMRHECL6Hqse4n/APqk6gtyfEx6Hr/wPWXxqObV+qLdi/tkaPgf+72vUUe7T8qWg80ovyRz10sV5rzYwnX+uVSog6ivyhH+Gu9yz7iD+VQ3KzRl6Ms2bxXg/NGX4SYxA/XJ8VRfzrn7B/b0/R/udXxRZtanqv2N4ldMcYiugQwPGhF5+68fik/xVlUtOJPzX7HT2+vD4+v7heK/TWfC5/BXSPcrdSniQ+lteDfit0j3DqPOC73fXH/jt1zvFl9svQs0HowniDhbbMSABBJOgABBkmqNsvtY+otx91L0L7vFbS6lx7JI94rclXpx3kjn4WlaW0WL8fxy2yOq5mLKwBAkSQRrBn4VXlxCjHqW6fCrmXTAPe8qBsEHtb8tDUD4nH8MWy1HgsvxySB7vE8TdELb2II7LAGDIBLfzqvUvZVFyyWEyzS4dRovmUstD8LVGCLMmIeKeUF+3iLijLCmAhXQrAIbNvr1BjlGlaPLHCMKveTpVXHGhncZiS1xrjwC8SFB7TRExqZgDQdKd8ywkZ1Wp2subGpxGBEjamNYIjtADryVxyo5RiVLXEK75WJVkImNG1HjCitG1qLl5W9SSL0N1yq2KDcN/RqPsyv7hK/w0Acsj6Vx1CN7e0p+CrSgexh7Vs9H+BVlHxIqtdLNNlqyliqi6sg2z5lhrIW69vYpcuSvMDMxHsgiorvOXJ9TSsnHkUV0GF5gFJOwBJ8AKoQTlJJF2clGLbH2F4BhUtqLyW2cgFy5mWI7UZjoJnQV18KUYpLBwdW6qzm3lma41hFtXlTChrgy5mQdrza9VY6ty7PaOsyAKzr2jSjrnDZs8OvarXfWVtkss3w0AEFvsr2m9gGprHjQqSliKZvTuaUI80pL6mjweEuLYtLdVcodpBMnLcLqFIiNBcA3I0ropwcbfEt0jkFUhO7co7NsZ2uH21ghRKzBPabUltWOp1JOtZZqKKM1YEX8QPvz8BW9w15or3I6vzEcL+mu9+U/5VH5VfW5GV8Q0u2j63zt0j3DqXcU9EHo6/GV/Os/iyzaS9v1LNppWiPvJ5pw6eLj3OwqK0eaEPRGJfrFzNeYyHOrBUAeNrOHvD/pXPwmmVFmDXkSUXipF+aMfgT9MP1lk/5lH5VzFm8VqfujtL9Zt6nojfrz8P8AT866k4ghSjTB+UIi/e/W2/jbtj86yVpxKPp+x09m88P9/wBwjE/pLJ9b4hf5V0j3K/Ur4mfpLXg/zt0jDqPODD9L64/Atc/xb75ehYo7ME4txFSz2GUshWGKntAmdADoYgc+dZfMoNN6EdS5jCfKxRw7DWswViwSIVmZUJjbMAoInxn8mc0Kkmlv/diSlxDmlyrRDnC2MIWyjKzAxDkkk6+jm9LY7UvLjYmVypvHMX8SxCWEIQKrxKqF316D2xMD403zewytWVOO+ooTjV1DLEPM9mIAPLLAJgd8z1qOFRSzpoZ8b6abbBrLHUlmzGCxBILHvj5cqj7aeXhlV1Zt5yVcdQLirwBJ7QJJ3zMAxHeAGEHppGknZeyK98kqzFq2u2WOv2e7adI+M0rfdwir0LgKjA9QIVDE5WUjXIQxPIRz7yNxGxUVZt+7NNjo7n1HCY1LiZ0YFevQ9D0Otaaaew8pw2KQF1DAw2y9o6hWOgnmTSgzzXTnDKjsMrA6ZeakemR96lAhjrj5CcgAUqxzNrCsGMBQQdB1qOqswaJKD5aifmHGsM6EyGMwyf3/AOkVWDx6QBy50ABHQl7MftUy+c/g24PDWpWT5a/qM7nD7Nu9ZYosEsgzajORmQgMYn6Mget31U/x+5lVrSjUedMoTiEp9no2O7VpRsAPAAfKuuMMyvlRhYxK3PtJAiRDITseRi58DWPxWLSUl6M6Hgcoy5qcvUZeSSRafobrR36LP+bNVywbdCOTP4qoq6ko7aDHifoHopRvYrKx+RqxVWYMp0HipH1L6wzoTJ3hGLujqqn3z/Ktvhb+za8yOpuVW9MQ3ein4sPyrS6kSIcW0Ns/eI+E/wANIw6l3FP0f7Vv8a1T4lHNrP0J7Z4qx9R15Mn6Adz3Pxk/nVKwebeHoZXFFi6mN+X9f1zq2UOgPjUm246qw94NI9h0dGjAYR+2G+7Zb3MT+VcrQ0q0/wDy/g7i51oT/wDE+j11ZwxXQIYfynH0131rJ/8AGPyrLnpxGn6fydJw/WxkvP8AgniD2rHj/DXR+BD1I8U9O3+180pJB1HvBt7nrL+EVgcW+9XoT0epmuIlzcvEntzGkFQQOyF7oI35zWHWa7SKlt+3mZdw26jyV27IAiSdIMkkH3/1rVWVRt5Wn5EJIoIjpERpEbR0imxqSi+ZPUVNp5G/DuFLcQ3HNyWLQwJOi6EsYOxnfYVLcQu+VTUMxxnJdpRp1Fmo9RZftZXdQ2YK0AwATETMaaGR7KhbTinjGVnBWqwUJuKPWudOgRHvKhCMXckzKoR3LGi+8MZ+93Gt78KE4gn2otpCidpBThoEOUohO3iXtglGy65vbpqdJOgGm2lWKVaaxFbD4yZ9GwdxiQXXIz20JWZysJzCecZgK1Og8MA1oAhfTMrL9oEe8RQKnrkrw1zMit9pVPvANYMliTR0cXlJmJ8oLov4nT0bfZkH0mUk5v2WkDvk9IjrVnCHKi7bWsZvnkivEfSMtsku79lAzM0SDLEknKI3PsEkgVXs6M51Ps1jxaWCS6dvbU22t1sbkXlRQrusgAEsQC0Dc+O9dS5JbnGKLeyFvGsXYa2QxDRDLodWGohogTqJnYmoZ1aOMSaZZo0LhSzBNP6Fa8dsoAttGyjbKBl/yz8qhd9QgsJk64Zc1HlgeP8AKBmRlyBAykZiQRqI2JWq8uJwekVktU+CzTTlLA64TjfPWg5ABMgwZGhIkGNQYmqz8S21h4EfEljGE/atr8J/nWtwt6SRFU6A50xA77ce4sfzrV6kRXxkdlO5/wCBx+dDEL+IH6In1T7iD+VQXizbz9GSUnipH1Q18l2+icdLh/Ch/Osvhr/1o+/6lHjCxdS9v0HU1eMwgaAR80wkhRzPmV25kZtvfXKfJUXlM7rWdFpdYG7ucdtDbM3gpH4orenf28fxfQ5WHC7qf4ceoC/lKuyJmPTNr+6oNR/9QUvu4SfsTrhLj95OK9xLxO1dvFnFtpOTSMsBSD9cgnTpUcaVerdQrShypeZdp1Le3t5UlPmb8i5LL3BbKr6BBbMQG9EjKF3B1+tFb7qLQpOvHJbiOGvcKnRMs6HUtMdDA276SVRdBruFnQKfB3AjhXGZ4PNQIiIYGRtrvPdVC7t1Xec4eBvxMsNeIkuWyhhwVJPPYk66NsTz61yt1Z16TzNZ8yvnJyqQHppUm9hUsjXgedeyLQGhOwDzIkXZcRMg7a66VYq0pyjmM3ro8PTH01NShF8uJJaClQ2gIOdoOX6xzdrTrvvTatNqWu35FCVOblhrVk8MZ1/rnSKPK2mRNYK+M8WOI82WRVZM0sDMggaARpqJ3P8ALcTSWCO5ulWiljUAFNKRC9dyjv2A6mlisscjhZ+ijvkn4RTu6Jocs3wwGonpOsjekcWgawSurmUjqCKRPDyCNvwXjYuqruVUgvb0MyIU5o3Gq5fEGtaNaLjl6FmNOclomH3eO2VkZpPSIP8AmimyuqUd2WIWNeW0QO55Rr9W2x8ez8YI+NV5cSootQ4PXluX8F4kGtMXAt+bJBzEQF3Uz0gx7DVGU1UfPHqX+zdFcsuhm8Vwg2rZdLyPbLKAwEnKTlGuaCQSBPw5UioQqzzLJLK+nTpdzBO7wQiyXkT2H3ktDKe0T3T4Vf7Plg1HTTQyo1XOqpVNdQi3wO8eSJ4uzD3CKyeSb3kzc7anH5YoJteTZ53APUQD5zQqC6jXdS6aBdvyftD0i7eLED3CBUipRXQjdeb6knw1i3be5aS0SqtBMEZgNAW8YqRIhlU0byIb/Gbhy5rpUbgD6M8tWjkNBB66zpFN16j0itvcy5XM31A4hhdQgsAdT2vOAjm06meetTWfEKlvUfNrn8hkK0k8sJOLU3rZEjRwZBEHswCdp38a6mndUajXLJPJbjUi3uW8XH0c9GT4sB+dWJbD2Sxh/wAO5/6bH3LNR11mlJeTHReJJnOGcQdAwtDMHbNIRm+qq6MDH1a5q0qXNOnyQp582WL23tatXtJ1MeSC/O4puq+LKv4O1Vrkvp7tRKuOH09k5EG4bcb07g9xc/vEj5Uq4fOX3lRv0D46lD7ukl6kk4IkyzOxiNwojf6oB+NSw4bQisNZ9RkuJ128p49ApOH2h9RT63aPvaaswt6UPlil7FadxVn80mEgRoNKmISBugGCRPSdfdS4EIvZz6hHnkQCpHtaJHdRgUFxGMay4W4sgiQwjMNSO0o0O2467U1tIMBlm+riVII7vkenhSiHbiAgggEHcHUHxFDWQFeJ4ON7Zy/dOq+zmvy7qy7jhVGrrHuvy2+gCTHX7mHYMbZEAjNAZAToGVswgjWJA3rKlwudNPn28v3JKdTkeUGcN4+thFtsqgsM5mUgtLfSGDJ13IFacuHW8+XFZZx6rT9CWnezguVwEF7il4FlzFIZhALGIMAdo6wFAkjYcqzq1Kmqj/F59BjqzfVoHw9xte03L6xHwGlOgk+iIw+4hVmVhBVip23Bg7VO1go1IOEnFnhSDCLJqD0+R3H9dKE+guSRNIIQyDoP6/8Ap99OywySNIAz8nsFcvZkDKUtgCWBaDyUa9Ne7TrUValzd7LR0vDb2coYlFabM0Vryd+1dbwVVUfEE1CreHU0Xdz6BP8AsSwoJYEgAkl3YgAakkTFSRpxWyIZVpvdijiXEEZGs2bQVMywwhR2YbNlgE6gD37U2pWgk030M2vcRknFCjG2hldgO0Bm7yV7QHvAqtbVpxqRTemSllmnw30mFKjmjr8CB+VdIthyeGVnymUgFLbMCATJCnUTCjUMY7wNd94xpVacZYyXndxWxPGeUdsKDbOYlgIYMkAgnMZExoBPVhTnJJNrXA6dzFLK1Fz8YuFbgcZw6MMq5VKEggZCQJGu5PKe6oad1ByxLQrq6bzzCxjCyQfqyFkAkERInUA667a1XhOWXFPQqczSxk7ZUyWbQnSOgBMeJM0yckkoxGlugHvOnvNR6tgVZg4I1BBEgjvmD3GKmpylQqRnv4Cp4eRlgUXEIM7g6AsigoQZ2bUtuNIiY5iuzp3CqRTTXsTSryYwt8PQRu0bBiSBG2mx9tOcmxjqSe7OnDxrbOXqN0Ps5HvEd80gw8MYAQHGRjoBuGPRD9bY6b91AF65jsjn2ZfxEUYFwddGHpG2g6s35QB8aMBgj2f+YzeokA+0gj40ugaHuzytk/rHn4DMKA0JrdYaDKg6KsR7zHwpMhkhdufac+1svwECjIA9zBpc/wCGWPIhSD7H0+dI1kNRRjcG9h1Mlc0wZGeRyYCVYan3bUxpx1QoThuLna4P2l/Nf5e6hTQjiNLV0MJUgjqNaeIdInfUUAIeJcBtXWzISGkSFlw0RoVGq6CNI8Kg+EpOSlyittmW4nYdLrh1KtMkSWnN2swJ11mYIBFZN7CMamFHHoKs9SGG5+yoKYDni+N89eNwLkBVViZJIJ1MAciOu1T50wQXVaNWXMgWmlU4rg7EGjDAlQBGlEPHbTSgBhwji74dHRFUliDnY6gxBGUCD1Gu5NK2nuXqF52UHFLUe+T/ABt3S8111ItgQYE5jMghRqPQ2E9qmyisJmhaXEpwcp9Be+Nu3EyvcYqw7SkBSZEFSVA011Hh7c6VzJZSx6kEribWGwPEgscukaEzMMJ1XTuHPr41HS5Yrne/6eZAWWsOiklVAneB4fypjqzeMsB15I3Pocp3UwfZ2T8VNdPTlzRTHia2sAqPqlk/dYr+Vc5dRxWl6jGet5vrEHwEfnUUnH8IE6aIeoA7QBw0gHpoAHsXWL5gShQsog6naSZERtoQRXR8ModnDtM7jkO8JxYbXIB+0PRPj9n5d/KtdSTBoZg0ohx1BEEAjoaABrlpwZDO6/ZLkEeqZhvBuu/KlyLk7YvJJCKcw3AQ5h0zADTbc70AEhHP1Mve7AD4SfhRgMEJHO6vhbUuR+0JHvFLgMHIX7Nxu93yg+xPzFAaEkJHoi3b9Vdf3tPlSZDJA3c313fuUn4hKNQ1OHBZgR5kQebZQD3ndvhRgMCLiWGW0yxcQhp7IOYqREdrfWToROm9RTilsOQMrlTKkqeo007+vtpsW8gbcYG2Pq5vWJb8U1YELwKBT5t5a/72/qp+GsTiP3q9BBThRv7PzqpTAOqYzSo2ASSwBGkTy6iPz/lTubC0HZJGypMwJOlN5mGWdS2BsI7uXjQ3ncTJ2gQ9QB6gCttGD6abBhIk9288qHHmjyskpza2HlpiVBIgkAkdD0rDkkm0i4TpoHhSgGeS7xcup3yPbB+Zb3V0VjPmooctgbGLF66Ojk/vBX/irM4jHFbPikNZWKoiHaUDlAFT4lBMsNDB11npG809UpvZAVrj7ZE5gNSNd9Oo3Htp7t55xgCm9xAfUBOh1IIAPLca+zpT423/AL2AItxwxYNqdwfROw2G2gGo18av0Ll0u6tvAchhh8Yraei32TuesdRWvSqwqLMWKHYTFNb9HVfsnb9k/V+XzqZSDA6wmLW4OzuN1PpDxH57VInkaERSgQu2QdTII2YGGXwYaigAEOFIkeeEgBh2mWTAzyYA+9I8BSijC4hXV2t2x95p+Gg+NGAwDtirQ3uO56IsD2Ej+KkyhcA93iCj0LAb9Y2Y+4z+IU3nQYIjitxho2XuVQI8Zkikc2KU3Jb0iW9YlvcDtTeZsQ8UBEEAjpyoAExHDpBCGJ5HUezmPj4UmOoo8ucSuHbKvgJPvOnwqTnAoZ2b0mY+2B7QIFJzMATFcItXPSQA9V7J9438DUU6UZ/MsiCr/wDGrik5GVl+9KkeMAg/CqbsMPusBdVQzTtIKeoA9NKBE0CHhQIeoA7hzF1DprK7ddtfGIHU1HcLmpNE9DPNhHuI8UfMURSu0EqQzSYBQHkSCAdZ5VXo2sUuaWv6e5r0LVSXNN+wMtvFW7ioq3TcYStt57YgnZyOQ6gj4VNL4ecHKTXKuq6fQsVaFKUe6tR7hbpZZZSjAlWU7qwMEfn4EVmVYKEsJ5XRmZOPLJoI4VeC4tRIllgiehjb/uD3VrcMb5Gn4iJk/KK4UxBhScyI24Gssp9sKtHEKSlKMm8aYEYvGMP2GjxWZ7xMfH3VndgsfMIQuX3O3YHcQxPvWB8afGnCO+oFOQjXMw78xPzqTOdML6Cgd7EKrBEQ3Lhnsrq3Uljv8zU0YuSzJ4RLToyqbAbcRuAw1sKRuJMj2x+X8qm7CDWki2uHtrcZWXDCR/8ADzFVJJxeCjODhJxZIrTRpB0B/r5U6M3F5QF9jGFfSlh1A1HiOfs17q1KF8paT0YuRgjgwynwZT8jWgn4Cmo4XYNy0ju7EkagQo3I5CfjU62DAcmCtj6oJ6t2iPAtJpwFXGh/h70crbnpsCaQDL5QDsJ68/bUDYE1FApMCgDj2gddjyI3/wBR3UAeV40bToeR/ke4/GlECAKAJgUCkwtKBMLQITC0oFtoUoGBBrCM06DSCnqVAGcM4c99iEgARmYzAmY0G50PTx2mtdXULeOZeyLVtaSreSG58lDl/S6+pA7tM0/yrN/6zHmw4aepe/6XHHzGfxWHe2xR1KsOXIjUAqeYMHWtilVhVjzQeUZVajKlLlkVzTyI0Xk3gFVWxN7KECnLm2Cx2rhnqNB3E9axeJXUpSVvR3zrj9P5NuwteRdpP2I8BxAxGLu3lVjbtBVtSuozfpWUscpuGBqTIDCelSVlChShSuG8S+bH5exeedeXcePhZuhlDiAJa9DG5DEiBbcLbgEjsxmnXbVle+s6UYq3jlLOU+ufFdRkadSWeZibj2BuAtdkKhEMFY5tCe12yTqCNFMiAACdakje0LiSjCGGl7f31Kte3ku9kVL9G9thpD6+2d/2stX7Oo+0w+qKkdxz5ULL2m5FXHxQj+KrXEF9mn5isUZayMjTjaU5aih+KwSWbam5PnWWQFAZg0jQA6COyARqSTvtUFG4lVm1D5U9X/f7gv8AZxpxWd2E+TWDbD21QgJdOrZmSGkMViFDMQSoPaIENFLf1bavT5lzNrw20ev5E8FKLwtivyx4dnsvdIh1yw2UISJC5Wi42YakzpsO+izrUIVo06Em086PoTUpVNpaGK4Lc7ZHIqT7mAH5++ta6Xcz5lbiEVhS6jkrWfkzCnEXAok//T0FTUKUq01CO7BLLwAf3lzqNNCQsaEdDzk+zbaukjwSkqbTfe8SyqOgbhb5IDIY17S8ieYPQ947t6xlVqWtR056pEDTTwabg3lGFtLbFvtgvozBdMzEFYmRBFbNK4hOOYsAi5xq8diq+quvvYkfCn87FBL15n9N2bqCTlPio0+FN5mBEUgFooAmKAKBjF875rUNlzjoRMaHrRnXAY0yd4hjFtJmcMwOkKuaZ5Hl3a0kpKKyx1OnKcuWO5dgsnm1c3lQMAwVoGUHSDmMnXTlXOXHGrlVXClSyl6v9C9GySXeeoPxjFXbBUhbdxDOoJBYjdRqQp211B12qza8aVZd6OGtyajwztcpS13Qywd9bih1Mg/MaEa99bkWpLKMucJQk4y3QQopwwsApQLLYowB87WY13rDZmkqQVA2C4kLdyb9nOgA7BlSJ5kHc9FMDUeyaraOrR+ynh+O69DRoUowlmaya/ybe3dZ3sWzZReyhgdqQrNnUGAdRA9sk6Dnb1yowiq759dV/H8mlRcZ5cFgdthXLemQkAwGk5gSYOZYyxGgjnM1UqXtssSo0kmvHUljTl+KRnPKTgrL9MpUzAZSAncuSBrvqN9Se6tSz4mq8uSUeXwwtPczryzyuZMV4DAFrlsXQEQuA0kTEEwYkQxAXf61WK9yo05dnrLGhTtqCdRc5q/K3hzX8OyIQsSxBkA5QSBp0MGNtBXP8MuYUa/NNNt6Z9TerQco914B8Ibtq35u8fOg9oPb+iaMy+kJA0JBJkadYNblxwvtZ9rReq3T1XsNlLs8Rls9gzzOkFsR7CQTpGrTl90VWdGuvlo0/X+sf2b8WLMfw9nvSBlOVQqmGmc7LmbcMclwEgkehvWjb2WLbvPMs9Nv/wAKlenz1OXbTQU4sTbJHIZgO9e0B7xVai3TrJPxM/Zjni/bw9lujLPtVk+ZFa92s0GOkK8tYWRgRw20DethiImdeZAJUe+D+zTK8pKjJx3x+pYtknUWQjyndbbi/wCfQOrIFttlhhJEETMy5bSNhUXDlKcOxcHhp5ZdrKKkp51XQW//AJTecnVMo0IUMsnQjtZp9xFXY8KoQWmc+L1/LYb27ZTxPjD3bZtgKgMZiMzEgEN9Y6bd576koWcKc+fLb6bL9B6rYecCTDoLfaWezIPeAe0Ph8KuzXOuVkNebqR16DrJWWZ4vx1pWvYe27MqO7Biu4AUtI1HSN/rVp8Nrdlzz8tyWknnQccS8lbaWHuBroZbbPlJ3OUntECABzWZ6HnS2/H5zk4yms82EsPVeO5fdNroDeTF5MZhsoVUxNrmAFW6Bpy20gEcjHLSs2/c7atzSeacvrFjOSNWPL+JFNy1yIIIPgysPkRToVJQlzRZQaaeGE4bGEaPr96Bp645eI08K2be+jU0lowTGCEESCCO6tAcWKtAFqilEJgUgAOLwha9acHKyBjJGjLoCpMgDfcnSdjVG9uvh+WWM5ZPRhz5RB+IgtbUqoliCbhPmgchgMwKk+lOhExE0yvewdJtRz5ElK3lnKeMFd63glYjV9hIZsn3tADOsH0gNd9KyKUqk6Tc4tS6Yx7ZNaPxL+V6eYLi3F2fMg+btCLdsKxOXsl212Gp1+6BTKVJpJTfelu9N+iLNKs7WSc477vy8h1wAZLSqxEkmCPRBJ1SeTAyCDGsxXVUabpwUWc7dVlWrSmljLHQWpSuTVaUC5FpQMXc4QPqswPfBHgRoT765CN7JfMkVuziC8Pw588i3VOXzkMcpCkAnLJ1EEhRv9ap7ir9hKVPfGg+2prtlnY1/lJwxb9llaARDBiAYynMdTtMRPz2rm+H3cqFZPVp6Yz4m5WpqccELPkocE4xC3C9tgFKsAjLmiMxnKTIUA6bkc5HYcR4Z8RQcYPXdFC3n2cs9A5bVsnUEkyYfMW1M9lW1A6ACuTlbX0XyqDXojRU6b1yD3eBC6+dUKC2DmyiHKwcywR6XolQwnsmQAQT03C+HVFRaueuy8CjcyjN4iL+LcMaw4RirqwzI67OukyOREjqDIIO4Fa9tPh5Jp6P6lOSwBlnACq5CbMh7SsvNRJ7PTTkT3EU4Onzc04Jvo/7v7k1O5nHTOUabhVjzltblyGL2/RAhVVwCwAkkzpqTy5a11dCnGMcrqMr3U6r16Fdm6wQAqzspKmMupUlZ1I3ifbWfVhyzaNujU56akQxFguzLqCyKV1iWttmyFhtIaJHLNU1FOdOUE8NlO9bhOMzPPaVSVUdgRl9RgGUR3Bsv7Nc+3JYct+vqtGUK8VGbxsWYUzgGB/4R1/7bAn8JroW+ei/NfsI9gHE3wgkye4ak6gSBz3FYNODm8IjOYa/nGqlSQTBGwnSeUkEGPHpTpwcHowLxbA0AEeFR8z8QyKOI/pT6i/N60Lf7v3LNDqUVKWBlhOEIcI10liTcgCQFg3FB2EndudUKt5NXSpJLHLnz2CUUqTkW5agyZ4BxPFixkvkWybbSPOTGoK9mNc2ojerNCm6ylS1w/Amoz5ZZNZa4jaFnM17DLaK6xEEGJAGbQxIjXfu1yalButiFOfMnu3/AMGopYWW1g+XeS3lDbw+Kt2s2W2b0m82kKRABXodiTtmPSa6a+s5VaEpNZfLsUYzSrJ5N5xu/auXQ9ohhlIdh6JIIywdiYzAkfd6VgWsKlOly1NNdF1wF5KDl3QDLU+Smesyhlee6nY77Hkdf63q9a38qXdlqhUxlhsSr6DcbqdCPZzHeNK3qdWNRZixwWoqQCYFAEMRh8w0OVoYKw3WQVkazznQ7gVBXt4V48sh8JuDygbgGHTFWltkN59WyXDEnRu0xLAqdJOvMnrrjUbe6p3mIrNN77YX/JcnKDh5nOI+TtmzauXlvgMofsdnM2VgCEIIIBKs0bajaJrblZRnLRteg+jxB0ocrin6hHkzgUyhrbLfuOiNlSBkYkHJfk9lATPLPkYdFMK4VCNVTm28apPx8X4ja9/OutcL0GmM4MmHCEKvbOS5GYlpnV8xIfXXNAjXTXTSk2yi0SW2y7Sy9PrD1Sd/A+/lTBpct9PtDw+t4Zd57opQLrdwnZWPuHwYg0CGeiuDIjhXrrSp42AnZuMrL2i9sTNpjKttEn0gBG0wZgiKloTpQqc84JtbPYnVxPGMmx4HxJsVcbOFVbXm2CrOrHPBcncDLIAA16xXUWl18RFyxgIyyOf9n2tfo0137I18Rzq0OCLaBQAAABsAIA8BQB828qrRssDdbRCLak6KLLT5mB1DLlJ3JJ5Za53iHbTruEtsZj7bjpwi6XMt0L4rLKo68n+K28q2C2W4gAytIlcxVCpOjSANATE611tpUjUoxa8Bktyb4lEu3QzqslXAJA0KKNJ71PvqG6ptyyka9hVSp4bKcVxK2MjA5sjqxK6gL6LkkaaIzGN6LalNSzjQL24pOny8yyJBiBcd3UEAkiDoQfOXGgjwdflyrFvklVl6v9jPm8qPoXcHSf7zZ5MJHgywf8xatSxlzUV9AjqgazDBWjUqD4SAawp5i3HzIy3LTQPFaAPnHlJ5Rvaxl1VUMi5VIOhkKCSDy3j2V0VpaxlQi3uS05uKKR5YrH6Jp9YR74qX4J+JN2y8D6Rw9p4dhjEedIcjeM3nLoE92nurlqv/AH1XyWP0RPWeLdEMtOyZ2T53/aKz+egg5FtCDBy5i+uu06D3V0PClFUs9ckiWgfxv+zzzGGe8uLFxra5mQ2biLlyhgy3JIytMKWADEQNa0kx3JpuDf2fYG3dW41xFdkZQpYAwI/0rJ4rVnT5VF4TGN6G5yVhZG5OlKTIhArQKRNrnqCNiNx/XSpaNxOk8wYZDcNjYEXDEfW5Hx+yfh8q6C1v4VViWjHJjFGkAjUGr4pYppQAcDw8+fvsoQqSsq06PAJIOUgTI7z4DXHvuKws6nK4t5LVOg6kdGGf3K45KMqJa55YOfQQNRqu4KkCQN9xVGt/kS5E6K73mSxs9e8FWePWMMAwFsBxBtWYnOuZc4WYAPmyMxiQU6a9VaudzTjPG6zqU54g8C2/5Ypct3/OW3DlHW1kysqgjQGSO0WAJO2g2525Ws1sR9omObNvMAxZmBAP2Rr3DX3k1UAsXCqNVAQ9VA17mH1h/QigCxb5GjAz1UFgfCBI8D8aUEIK4IiPRSAcoAb+S/EEsXnNxgiPb1ZjAlDmUe5n91bnB6nelDxJIM3itOo1FbpKRu3VVSzEKo1JJAAHUk7UAfPf7ScRh8ScPbS5NxLpM2ypyhTDI28GYYabW2OnOrfN06Lljy+ojaw1kWRXJEBQ8BwzCVIKtpMc1YjfQgj9utjhFzGnNwm8J/qQ1otru7ll50AC2yQWIPZzDsiM0HYCDt399a93eQhSk6cln6kUKVTm76ePMnhcSy22BVma2mZiXEN6WoJM65TpGk1BHi9FRjnOXpt1JI2U6jbjjCIWbcDXclm027TFoHhMVz1zV7WrKeNyWKwsEuHnLik++jKf2TI/EfdWjwuejiSQK7aZQR9lnX2KxUfACqN5HFeS8xr3PeeXrUHKwwca+vWlUGGDN4/gXDr73WvXDauyNRcRDGUGcrmCTO+ukbGtehK+jGHZJSj1yWqUabh3txHgP7PPP62sSoXLbYZ0Mw2+oMbSR126mrVTiE4f+k3q1prsNpUlPrg1nk/gbluwiXLpuBBlUBcoCg6BgdSRty2A8ci8qxdR8scPqMnVk1y9BplqjkiEPllhGuYPEKgLNOHIA1Jh7kwOehrR4a38RD/7foizT+6l7HzB8bfyeZa7dyf8su+XQyOwTG4naupwiHLN1/Zvg2W3dZlK5mWJESADrHTWuf41LvRXkD2NhkrEyNOFKMiAT8NUzJYzBOoGx02A22qdXUljCWgpelmI1PtMz4zUMp56ASy03IHsOxtns+jzU7eK/ZPwPxrTteJypd2eq/McmMsPjM8hVaRuDAjx118RIroaNaFWPNB5Q4G4tevWUa8hWRlzLlLdmSDlJMT2hJjZaqX1hSuO9POngWKNVx0R7ygvA4ecxfzmVVLHSCMxIUQvog6xVrh3C7alNckF67sjq1py3Zl57j7AYEmNTsNetdNzJPBVJC2WIVfSYhR4kwPiaSpLli2CR9Os2woAGwAA9mlYhKXClAkBQBmq4LBCeNJgDlAoLxRforncpYdxGoPsIFW7GTjcQa8UI9gOzdZGVkZlZYKmSSuUQsTIgDSNoJG2lejulBrYgVSSe4Na4leul7b3Xa2rZshIIZzqWaRJ11iYnWJqClCPatY2SHznLlOXHytajTtEeHYfaqnG0vhGvQSlrIKdydya4hRSLJTiWhGPRSfcKkprMkgLMbI/u/aZvSHaMwAuw6bDTuFbV3Z0adCUoLDeonxE5vlfQ6kl2JO1ueXI7bfeNR8LS5J6DeZqUUnuw+0Mr3bY9G24VdSYGRGiTqdSazL6nGM011JriKjNpHLxi5ZI/wCaPirUvDniq/QjhuSxydu8Ojz71Un4k0t/pX9kK9xfVdAdVZKjqyj3kD86loxUpqL8QQB/aL5LWsNjLCW2uEX9XLspIOZV7JCiNDzmuqpwUIYjsiXYyXGkAuZRoERFXuWM0SdT6RqK01g5eLYkdja+SrzhLRgDRtBMAZ2AAnWANK5niP8A3EiJ7jWqWBATGWxmtnnmjxGVjB9oBra4E/8AZS9f0Byai0UkfS76QNNI2bXaeQ511Uqj+KVPpy598jOgRY9N/BP465z/ACNfaw9P3FjsEVzg45SAeIpAIMKVAcigDkUgqIlNQdiNiNx4fy2NTUK9SlLmgxQ3hl437Li4BBLoY0kbe+uxoTdSmpPqPT6mbF4thMPJ2Nwe6APcGIq/w0LjciNLJP2ryKfAW7rD41elrXXoRdA3yXtg4pJ5B2HjEfxGkvHiHuLHc34rMQ8mKUDtAH//2Q=="/>
          <p:cNvSpPr>
            <a:spLocks noChangeAspect="1" noChangeArrowheads="1"/>
          </p:cNvSpPr>
          <p:nvPr/>
        </p:nvSpPr>
        <p:spPr bwMode="auto">
          <a:xfrm>
            <a:off x="155575" y="-1279525"/>
            <a:ext cx="45529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0" descr="Resultado de imagen de los simpson bully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6 Llamada rectangular"/>
          <p:cNvSpPr/>
          <p:nvPr/>
        </p:nvSpPr>
        <p:spPr>
          <a:xfrm>
            <a:off x="899592" y="1196752"/>
            <a:ext cx="2335924" cy="1081776"/>
          </a:xfrm>
          <a:prstGeom prst="wedgeRectCallout">
            <a:avLst>
              <a:gd name="adj1" fmla="val 2002"/>
              <a:gd name="adj2" fmla="val 8363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Comic Sans MS" pitchFamily="66" charset="0"/>
              </a:rPr>
              <a:t>víctima</a:t>
            </a:r>
            <a:endParaRPr lang="es-ES" sz="3600" dirty="0">
              <a:latin typeface="Comic Sans MS" pitchFamily="66" charset="0"/>
            </a:endParaRPr>
          </a:p>
        </p:txBody>
      </p:sp>
      <p:sp>
        <p:nvSpPr>
          <p:cNvPr id="17" name="16 Llamada rectangular"/>
          <p:cNvSpPr/>
          <p:nvPr/>
        </p:nvSpPr>
        <p:spPr>
          <a:xfrm>
            <a:off x="5292080" y="5083528"/>
            <a:ext cx="2335924" cy="1081776"/>
          </a:xfrm>
          <a:prstGeom prst="wedgeRectCallout">
            <a:avLst>
              <a:gd name="adj1" fmla="val -71395"/>
              <a:gd name="adj2" fmla="val -1593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Comic Sans MS" pitchFamily="66" charset="0"/>
              </a:rPr>
              <a:t>acosador</a:t>
            </a:r>
            <a:endParaRPr lang="es-E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breeze.wav"/>
          </p:stSnd>
        </p:sndAc>
      </p:transition>
    </mc:Choice>
    <mc:Fallback xmlns="">
      <p:transition spd="slow">
        <p:checker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08" y="7937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TEhUUExQVFBUXGBcYGBgXGBgYGBUXHBoXGBcXFBgcHCggGR8mHRYXITEhJikrLi4uFx8zODMsNygtLisBCgoKDg0OGxAQGywkHyQsLCwsLCwsLCwsLCwsLCwsLCwsLCwsLCwsLCwsLCwsLCwsLCwsLCwsLCwsLCwsLCwsLP/AABEIAKwBJQMBEQACEQEDEQH/xAAbAAACAwEBAQAAAAAAAAAAAAAEBQIDBgEAB//EAEgQAAIBAgQDAwgGBwUJAAMAAAECEQADBBIhMQVBUSJhcQYTMnKBkaGxI0JSYrLBM3OCksLR8AcUJKLhFTRDU2ODs8PxFkTS/8QAGwEAAQUBAQAAAAAAAAAAAAAAAAECAwQFBgf/xAA6EQACAQMCAwYDCAIBAwUAAAAAAQIDBBEhMQUSQRMiUWFxgRQykSMzQqGxwdHwBiThFTRyQ1JigvH/2gAMAwEAAhEDEQA/AN6RXNm7kpxZhZ+yVb2KwJ+ANT2z5aqK91HmpSRVxfBM7Bl10iP5VuM56LE11CpgiD0pB4VbvPkUZWYZiAdgAVYQD4xSoRgbKRodDSCjfgQTUz2+nQd3XalQyQTf0vH7yD/KTP41rN4hHZmrwyWkonSKzDVycigMnMDikW2AzquXMurAaKxUc+gFdFSknTT8jma9NqrJJdS1uJWuTqfV7XymldWC3aEVvVe0X9BL5S8YC2s1ssHBInIwyhlZcwzLGhIPsohXpykop7kitKqWZR0MxgbC+c1BJMmZaZOpMzMkz761IJZHyWENbCeacEElXIU5iWKnZIY6xOmXq06azhf5DY9pR7aLeY9PIsWdXllyvqHNxoWwcih4PaMkAnQBEgHMxOnjpvtzVrwOpcUpVqkuSKWmev8AwW6twoy5VqaAGucawywj1Apmsfcv2LjOS7ISSGEsoBOiXLY2jbMOm8kz1tguHXdt2E1yTXXr65/YpVe1hPmWqIcPbRhAHamAQ2UOA+WR0LFf2a6fh1TnoJZzjTO2cdRUDpiLgLIrEfSEAAJuzAjVh1asO+Up3jpxSy/4NOhGEaHPJsLbCX/rOFiJzXQsTtOSnLhlw93FDXd0F0bPDhZOjXl5bl7g1iIJIB9JfeKmXCZ9an0Q130FtAnZ4RaOUi7nzAFfNoJYEMQRvpCtr3VIuEU/xSk/cb/1CXRL6BP+zbILAm62WJkoInLGgAb6w5VJHhVst1n3Gu/reP5FmHwVgkQky7JrcZoKhycwmB6B076njY28doIid3Vl+JleIs2zZujzNtT5q4VIAJ0zLroCDI/qKklQpqD5YpaeBGqsm1liHBt9OfUX5vVHgP3Ul5l/iP3i9Aq0fp39Ra3FuZ5Wx/xH7I+TUnUVDHAHsn13+ZrkeKr/AGZe36GjbPuBM1m4LGThNGA5io4hebL7xSOnLwFUkQbFJ19wJ+QpOzY5MrbHL0J9w+Zmk5V4oeoy8CI4iOnvP+hqWmo66/kNlTn4GpIq+ZpC7ZDAqdiCD7dKdF4eRJLKwD2OMW2QN2iY1hSAGGjCTA0MjflWzK5pLdmGrGtLZCLF40uxY5R3F00HTRjULvqSLEOG1n4BjcY7CrlXQrsXI7JB5W+cfGo3xOmv6iSPB6rerBOIY43CCBECNFn5stRS4rHwLEODS6sFDtuCwI6ZV/JqifFfBE64NHqwlOJP522Xae0EgldQ5UaQi88p9lR/GSr91okVhC3XNFmkK1HgQ4VowKZY8OvW3uBVcqbjOpVgBDHMQe0I1JparlLHK8ElGVOKfMjp4bebdB+2/wD9qHkl1kTdtT6RI3eAXGVlItIGBBiTuIO0dafTjyTUsvQZOtzRceVaiNMRkaHKq6mGBIHaUwd+UiuypVYyipJ7nOyg1lDfGlXtPDAjKTIOxAkHToYNTVlGVOSfgQxzzIu8nsG5YXEtjKAQrXnJZeUW0VYEaiZnvNefcTv3OPZ1qj9IrC9zXjRUHoh1xDiD2VzNbz6gAoTAJ0GcRIkwBAbUjasihbUq8sRljye/t0/QlTecMHttjH1i3aB5H0vd2vy8Kkl8FT01k/76D3y/3QFfh7C413FDz6ADLlGYIdc024Gm2wO5J2ETq4hKmqds+R9c6Z9xknjpoWY+0gtNdt2MhC5gyeaAcDWDlbtAjQb7yNatcLu69G6jTdTOXhx1/dEU0sZSF0RePdetH/xGtq77vEovxwXqWtpI0zYBi/2UDZtGOYkzMEAFfSaRJ9lbxkYOHhqZ2IYCSvZ3AAFsKAJ7Jm2Nt51mBAGCFrAWlaBc7UKsCCJUMGJWDAbzkkHSYO+pBUjtlbKW4Ul1YJqsGVbsoQVgAHlyoDRHL2ItKXUgypViC0AF2ElSWhYNwExA7Y3oFyjjMrJcVLZXNaLkwBIYHLtuZzeEHqJSWzBPUyuD/TDvQfx/zrI4C+7NeZqcQ+aL8gtB/iG/Vr82rf6mciu4v+JHqr/HSdQRS3EijOgZtGOgAO4B+zPPrXKcTjP4mWIrpqadr2fZ95nP73cbZLp/eHzMVn8s/FIsc1LwbPf3e+3/AAQPWK0es/oHaQW0S1OH4g80X2k/CKY1T6tscq0uiSJjgtw+le/dX/Wm5praIdrUfUmvAV+tcdvaB8hS9p4RQmZPdhFngdkcmP7Tfzp9OtJ5/gZJeZrauFI4aUDMXPJ5xcuMvmyrsXGaZWdxtrrTKsO0xq0TUa3ZrGMl68Duc7iDwU/m1RfDx65JXdy6IsHAOt1vYFH5GnKhBdBruaniWrwG3za4f2yPlFO7OK6IY6031LF4JY5oG9YlvmacljYY5yfUJw+BtpqiKvgAKdqNLL1wKJJgf1AA5k7RzpYxbeENbSWWA2+JZjCW7jaSPRBfcxbBPaOh055WAkqQLHws+pA7qASl2SAQVJGYAx2l+0jAlWGomDpImJqKpRlDckp1Yz2JkVESlWKVijBCA0HKTsDyJoWM6imO4rwi5ZQXWYka5whPYk6OTAZ5+sTzIMASav2fYSk41V7shuKtWKzDReCBrvCHygsrqxIKZlVgxHaAY6lNtZg1J8Tw6UJ8k8NJ+P8AWV1VuOZcyz9DRcHxPYFq87WSgyhSMgdRorC6fSMDXKRHTnXKXdJObqUYqWeu+PboTOWryw25Zt3Blty8kS2ZmVQCCTmJIJ00AnUjlVeNSpS71TC30wk3/wABhPRDWswlPRSAIuJYTLdtjNFq45lfqrdEurHTQHKxI2zAGJM11v8Ajc6VatioszitH5fyVbhumsrbwFfEVyXLgO6wdNdhy/drU4n3b6m/T9S/ZTVS1m15/oaS1buAHQlluzzllzsN2aD2DPIVumUQu4UN5xWKhc6uZK9ntK5mBIPpQSdNCKAwctYRLbB/OyO0Wn6xZUZi2UgSRbZto7RgUCpEbFq0gIzPBVFYZYyebMlyCJWS4J8ZA3NAaBtuxbeHC+lDyd57MT+6un3RQLjJabICkAAdnLoOWsDw1oewpgcCfpLXen8v51i8C0dReZqX+0H5B/8A+yf1a/ieuh6matyu+f8AED1V+dyke4LcacOUQ/rn5LXJ8W/7l+xft/kC4rMLB6KQD0U1jkz0U0ccikFydUVJT6jJMdRWkUTxFAHIoA9FApyKQD0UoHjQAO+Ltje4g8WH86XAmShcennrEGe20GDGbzbgaxHUeJFS03y5a3ILlPl8jQYO2l3N2QlxHLafeg5hO6uBqOqnmJq9CXNHJnPQN4lgVvJlbTmrD0kbkynkdT3EEgyCRStJrDFjJp5RhsfjbtpzbuBQwkhgCy3FBjOmo9q7qTBnQnLuMUXtlGzart1o9QN+Lt9oDwAHzzVV+I8Ilz4RdZAOO4mWQg3OhEkAEghgDlA0ka0sas28cug2pb0+V97Us4bxCy7t5skO/aKwREBQdfROusz9Y1Tr0asFHtF3VpnxKGzeNxtjPKfB2WyXMRbttAlWeWHrAeifdS3ttO55fhKTUEt+rK1J8me0lqw7h/E7N8TZu27o+46tHjB0rFrW1ak/tIteqLUZxlsyWLxgtwWBymZYCQvTN0B11208KSlQdVPlevh4+grljciOJ2onziR1kRSO2rZxyv6C5QoxvEUvsi2jmVGzMw9HQMoVTzMmTG2WOddZ/jnC61Kq69RYWNPcgqSUtELOJr2nHW2P/ZV/jWlenL+7l6w+7nE1/wDtG0AC1xBIB1ZR+dbbnFLVmWot7IV38dbzMRcUCQ3ZDuGYMrKSAsD0SDB1meQqCV5QjvNfUkVtVltFlWIx1hiWYOxIEwuUbMpjMwIkMRVeXFLZbPPomTRsKz3RTc41aM9lmJmS1xVLAhQQQgIiFXly7zUL4vTW0ZEq4dPq0QXjpX0Ey+JuuB4AwB7Kglxl9IfVkseGrrL8iD8evn7vgqj8TGoJcXrPbl/Nki4fTW+fyQqw4i7aEaBWA1nSbY1qzwOWZ1PMbxBaRGLL/iP+2Pm3866LqZnUpxP+8L6q/ieh7h1G/DRpc9f+FK5Tiy/2X7F23fdCnIAk/wA99AABvWdGLk8LcmlNRWXsRdiATkeB93L+KKtR4fXfQqPiNBdSVy04UtkAgE9pgNhP1ZqVcKqdWiF8VpdEz2Iw7rbZ5QQpaILbCd5FTR4THrIilxd7RiTxeCKqWzmQV2CgasBrIJ+NOqcOowpuWuiGUuJ1qlSMdMNkFFYlM3ZhbcVt/eP7JX8UVoOUVu0VFTm9kJeM+UrqyraUAkFizw2ggAKFfv1JPLv0kp8klnOSlfVp2+NNy3CeU2cDsqHA7QlusSBlEj28xUdaSp6vOC1af7Ecxaz4E34y/LL+6fmWPyqs7uPRF5WT6sHucWf7ZH7g/hn4034qT2iP+Egt2CXeLdbn+dvlmo7Wu9l+QdjQju/zKDjQdgW7wmb4xS4rvdhm3WyLFu3T6Nu4fh8zSdhUe8g+IprZEm4fiH/4UesxBBGoIIGhB1nuqSFBxfNzEVS4jKLi0aHyO4hcTEHD4mPOG2GS4DOdSzSh+8CpMdGMQARWvSaxzLYwasOWWAzDcYe+1/CXfobuV0V1P1gIzL03VwNZBHfD2mnrsyJMR4rDF0KX9NYL7ZLg7JFyPRP2bo3BGYEGHhzy91rK8P4LOHHvwZK35O2khbqSTsxJKMemvot9098SAaglTxrDYt07jn0e5bew2Gs/8NMx2VVBY+A5DvMDvop0p1HhD5TUdwTCy+IAeE+jbIqAaSRMGO0whddu1t1q8ZpO3oxws66kUZOUtRFjv7M7VwESiN/zFD5iebFS0EnvJqrT/wAglDXDflpgWpRpTjjlSfiW8B8jMLgXdy9y82TtzbLebA7U/RqSh56nUCpal3fcQp/ZU8JPfP8AO5BClCk9wzhWLORQMQ86gZnV2KyQhbOG7RWCY51ux4RZVoJzglLGuH19hVNrqRtHz1oPeYGQC3YtrroRBC5gZiIM1NQ4VbUH2izp4yeAbytTnDnBu3Y2mfflPs3rVg09VsIiHFTDgzAyEnSTCnl+9WDxxJunpnc0bB4cvQItcCvHkV8Wtgf5JNUVw2s98L6sZLjFvHbL9sBNvyZc+kyj9p3+Bipo8Kn1mvZFeXHIfhg36sH4pwfzARpVsz5TCZY7LtMyeaj31DeWKo0XNSbZPYcUlcV1TcUkU+TmFFxlRpy5bmxjVWAGvhNMs6FOtWkqizomS8SuatvQi6bxrg06cFsj6hPizH4ExWzGzoR2gjnZ8QuZbzZbZwFpfRt2x4Kv8qnjTjHZFaVapL5pN+5hbYi5b7mdfc4H5VncL0vKq/u51FXW1pPy/YZ3P06+ofgf9a6HqUepTjP06eC/iP8AOh7i9RvwsfpPX/gt1y3F1/sP0Rbt/lL8VsPWt/jWqlovto+ol2/sZegw4iPon8DXTHLIljR9Hc9V/kaARVxAf4e5+rb8Jo6jlud4r+jPrJ+NarXOlGXoyxaffR9QRRXLQR1chImCxJ2tAes0fIVMrRdWPd54IU8Ww9y3dUXYkqSmXUAaZs3QkjnoY02NXqNKMId33Oc4xXnUks7dAe0ga5bBOQF1GcRKSQOfUwD3T4VJhSTRRsajhWTzg2KeTFs+k7t+0R8jVZU0uh0zrSfUIt+TeHH1M3ra/OnYGc7CrXDbS7W1HsowJzMIWyo2AHsFLgTJOlA4aBDN+VAZbti6mjDNlP31KsoPcR5wHuJq3b6pop3S2Zfx1vPG3irXZZ0Uqelxdg/Qych650XrVmK5o4ZTe+QnE8XRxbuqv0txYvWgdoXsuSdI1ABiWVgfq1H2LqrToW6MnF4ZRhrV91KAhLR0yjtZRzUOw9HoAsjkRpFinaJPL3FcVnIxwPCbaGD2m3MyZ5SxOrHvJq3GKjohchGOsWmyB13MKwkFWgkQwIKmJA93PVtSlCpFxmsoTILxG0tq2zteuhRyHm5M6BVOSZJIA1571lPgdkpc3L+eg/nl4im/jmFh7dq0wzK4HYcDtTLFmAB3ksTJjmauyrUqcMRaBQb2I4TjRdB9CxWIglPiC1c0/wDHbp9+E1rruybtI7YLMHicKytcW2FKNBAXKQ5OUQBGsyMw79ap1LfiUaitZSbz0zoLmnjmE+CXLfYBQBlGgRUCjcCA7ZjqSWJmuz4ZRq0YONVa+uf4wQddCfFlkjvS4PwVX42u7CXmXbHeS8jZ4Z5RT1VT7wKunKy3LYoEE/lUPolPS4nxlf4qo8SWbaX96mlwh4uoiTyXMXl9a8Pi5/Ks7hz/ANh/+K/Y2eMr/VXlL+TaLW8cqiFAh89xGl3/AL94f53/AJVmWGl/UXl+51TebKmxjf8A09v1X/hroepT6lOP/TW/D+Ifzoe4dRxwg/pf1n/rtVzPF19v7Fu3+UvxxhJ21Q/5lqnaffR9QufupegXjcUjW3CsGOUiE7Z26LNdIcsdxuJm2+VHPZbll5H7UUCo5iVuPbZAoXMpWWbUSImFBB99IBDiQfJqVjPb0AM/pE55vyqvdvFGXoWrNZrx9SArmYI6mQ1rQKR8646F/vVzK+eYJbeDLTbzbELG3KYqd/KjAvsdpo8i+9dy6kEjnAmB/XTWkjHJTRuvJjGocNaUsoYDJlJgyNhB3OUrtprTZxecnR21RSpx1HdRlg5FAHooA9SgcIoEEvlVamyG+xcQ/vHzZ+Fw1NQfewQXKzAC4S4M4VjHnVN6zrEONHUHZSZJB3ks31at55HzFFJtAvktwvKWQkFvOEMRMkIAomdQYGx1BJHKrlGOIlxSUllLBuFWBA2FTjRPxO6bN8XoZrZTI2UFipBJBCjUyGO32B1pHoBXicY2JtkWVCqwEXHO+xBthSSD0Y+iYMGKxLvjtGhLkSbfXoPVJyR1cZ53EAFSotqSFb0g+gZo5gK0BhoZepq91CtRjKm8phS+dp9A28kqfA1nstoyfBvQI6O49xI/KuptnmlH0RVluznDLC5rh5i4/X7Txptsx17z1p3ZQcufGq6jVseP+8+KL/7B+VP6gS4kNU8WHwn+Gsfji+wT/wDki9Yfe+zNRwkzYtH/AKafhFWYPMUzl6qxOS82Gt+X+tOGCnysE4d+5rXwup+VVb1ZoS9C9w6WLqD8zOcAaMQn61/jbc/M1jcOf+xHzidFxZf6svKRuF510RyBF6URnz7iQi6f19z4+cP51l2unEZ+n8HU03mwh6h2IH09o/dufwV0XUqdSniA+mteB/ElI9w6jvg4/S/rP/Xbrm+L/f8AsW6GzCcYOyfFfxCqVt97H1C5+6l6DSuiOWKMdpbueo3yNAq3LhQALxQ9j9u3+NarXn3MvQtWWteJUK5yCOmkxrFXSqfLrhGd8oIXMcob0lH2X6EGRViRzNxjtHgjTCEi7Be1AIBDNyzBdYnltE8qfDckpT5ZJs+kW8aXylQpDAwc4IkRp2QR158jU6spPdmw+IRWyJ4jzgRiCkhSQMpOsaCcw+VSRsY9WRPiEuiJLaJAPnGIOumUD8M/GpVaU10IZXtVlGGw4OcNmbKxHaZiIMMNCY2YCpVRgtkiKVxUfU6thUujKoUMjTAAkqVKzHrNVa9j3U0W7Co3JpnuLYbzlm6g3ZGA9aDl+MVQg8STNKazFo+ci8bj5gTuoQgwQF1EHkQ5YzRdVHGeF0LHD6EZUHzLcfcJ4s9q+XvnMjRLhdQwULmYDcEBdgIjbUxZsr+DXJLQbWsJU1mGqNhY4lZcSt22w7nU/nWupJ6oovQpxfFMOAQ920J5Z1n2CZpJTjHdiqLexlL/ABE2nLYUF1mWDAojdYBGbN3gQedc9xKlZXDw33vFfuXKdtWw2l9R2+LRhbN1CuaMlxSSpzCRluLqoIHPLNY1Tht5Z5nTeY+X8FWFxTqPGzKsY6o6Mha4QzKVBZyWj0S2uXSezpJ6RUthXr1JPtV002WnjjqSt4awK+GCDdHRz8ST+ddrYvNCJHU+ZncAO3eH3x8QD+dW1uMRHECL6Hqse4n/APqk6gtyfEx6Hr/wPWXxqObV+qLdi/tkaPgf+72vUUe7T8qWg80ovyRz10sV5rzYwnX+uVSog6ivyhH+Gu9yz7iD+VQ3KzRl6Ms2bxXg/NGX4SYxA/XJ8VRfzrn7B/b0/R/udXxRZtanqv2N4ldMcYiugQwPGhF5+68fik/xVlUtOJPzX7HT2+vD4+v7heK/TWfC5/BXSPcrdSniQ+lteDfit0j3DqPOC73fXH/jt1zvFl9svQs0HowniDhbbMSABBJOgABBkmqNsvtY+otx91L0L7vFbS6lx7JI94rclXpx3kjn4WlaW0WL8fxy2yOq5mLKwBAkSQRrBn4VXlxCjHqW6fCrmXTAPe8qBsEHtb8tDUD4nH8MWy1HgsvxySB7vE8TdELb2II7LAGDIBLfzqvUvZVFyyWEyzS4dRovmUstD8LVGCLMmIeKeUF+3iLijLCmAhXQrAIbNvr1BjlGlaPLHCMKveTpVXHGhncZiS1xrjwC8SFB7TRExqZgDQdKd8ywkZ1Wp2subGpxGBEjamNYIjtADryVxyo5RiVLXEK75WJVkImNG1HjCitG1qLl5W9SSL0N1yq2KDcN/RqPsyv7hK/w0Acsj6Vx1CN7e0p+CrSgexh7Vs9H+BVlHxIqtdLNNlqyliqi6sg2z5lhrIW69vYpcuSvMDMxHsgiorvOXJ9TSsnHkUV0GF5gFJOwBJ8AKoQTlJJF2clGLbH2F4BhUtqLyW2cgFy5mWI7UZjoJnQV18KUYpLBwdW6qzm3lma41hFtXlTChrgy5mQdrza9VY6ty7PaOsyAKzr2jSjrnDZs8OvarXfWVtkss3w0AEFvsr2m9gGprHjQqSliKZvTuaUI80pL6mjweEuLYtLdVcodpBMnLcLqFIiNBcA3I0ropwcbfEt0jkFUhO7co7NsZ2uH21ghRKzBPabUltWOp1JOtZZqKKM1YEX8QPvz8BW9w15or3I6vzEcL+mu9+U/5VH5VfW5GV8Q0u2j63zt0j3DqXcU9EHo6/GV/Os/iyzaS9v1LNppWiPvJ5pw6eLj3OwqK0eaEPRGJfrFzNeYyHOrBUAeNrOHvD/pXPwmmVFmDXkSUXipF+aMfgT9MP1lk/5lH5VzFm8VqfujtL9Zt6nojfrz8P8AT866k4ghSjTB+UIi/e/W2/jbtj86yVpxKPp+x09m88P9/wBwjE/pLJ9b4hf5V0j3K/Ur4mfpLXg/zt0jDqPODD9L64/Atc/xb75ehYo7ME4txFSz2GUshWGKntAmdADoYgc+dZfMoNN6EdS5jCfKxRw7DWswViwSIVmZUJjbMAoInxn8mc0Kkmlv/diSlxDmlyrRDnC2MIWyjKzAxDkkk6+jm9LY7UvLjYmVypvHMX8SxCWEIQKrxKqF316D2xMD403zewytWVOO+ooTjV1DLEPM9mIAPLLAJgd8z1qOFRSzpoZ8b6abbBrLHUlmzGCxBILHvj5cqj7aeXhlV1Zt5yVcdQLirwBJ7QJJ3zMAxHeAGEHppGknZeyK98kqzFq2u2WOv2e7adI+M0rfdwir0LgKjA9QIVDE5WUjXIQxPIRz7yNxGxUVZt+7NNjo7n1HCY1LiZ0YFevQ9D0Otaaaew8pw2KQF1DAw2y9o6hWOgnmTSgzzXTnDKjsMrA6ZeakemR96lAhjrj5CcgAUqxzNrCsGMBQQdB1qOqswaJKD5aifmHGsM6EyGMwyf3/AOkVWDx6QBy50ABHQl7MftUy+c/g24PDWpWT5a/qM7nD7Nu9ZYosEsgzajORmQgMYn6Mget31U/x+5lVrSjUedMoTiEp9no2O7VpRsAPAAfKuuMMyvlRhYxK3PtJAiRDITseRi58DWPxWLSUl6M6Hgcoy5qcvUZeSSRafobrR36LP+bNVywbdCOTP4qoq6ko7aDHifoHopRvYrKx+RqxVWYMp0HipH1L6wzoTJ3hGLujqqn3z/Ktvhb+za8yOpuVW9MQ3ein4sPyrS6kSIcW0Ns/eI+E/wANIw6l3FP0f7Vv8a1T4lHNrP0J7Z4qx9R15Mn6Adz3Pxk/nVKwebeHoZXFFi6mN+X9f1zq2UOgPjUm246qw94NI9h0dGjAYR+2G+7Zb3MT+VcrQ0q0/wDy/g7i51oT/wDE+j11ZwxXQIYfynH0131rJ/8AGPyrLnpxGn6fydJw/WxkvP8AgniD2rHj/DXR+BD1I8U9O3+180pJB1HvBt7nrL+EVgcW+9XoT0epmuIlzcvEntzGkFQQOyF7oI35zWHWa7SKlt+3mZdw26jyV27IAiSdIMkkH3/1rVWVRt5Wn5EJIoIjpERpEbR0imxqSi+ZPUVNp5G/DuFLcQ3HNyWLQwJOi6EsYOxnfYVLcQu+VTUMxxnJdpRp1Fmo9RZftZXdQ2YK0AwATETMaaGR7KhbTinjGVnBWqwUJuKPWudOgRHvKhCMXckzKoR3LGi+8MZ+93Gt78KE4gn2otpCidpBThoEOUohO3iXtglGy65vbpqdJOgGm2lWKVaaxFbD4yZ9GwdxiQXXIz20JWZysJzCecZgK1Og8MA1oAhfTMrL9oEe8RQKnrkrw1zMit9pVPvANYMliTR0cXlJmJ8oLov4nT0bfZkH0mUk5v2WkDvk9IjrVnCHKi7bWsZvnkivEfSMtsku79lAzM0SDLEknKI3PsEkgVXs6M51Ps1jxaWCS6dvbU22t1sbkXlRQrusgAEsQC0Dc+O9dS5JbnGKLeyFvGsXYa2QxDRDLodWGohogTqJnYmoZ1aOMSaZZo0LhSzBNP6Fa8dsoAttGyjbKBl/yz8qhd9QgsJk64Zc1HlgeP8AKBmRlyBAykZiQRqI2JWq8uJwekVktU+CzTTlLA64TjfPWg5ABMgwZGhIkGNQYmqz8S21h4EfEljGE/atr8J/nWtwt6SRFU6A50xA77ce4sfzrV6kRXxkdlO5/wCBx+dDEL+IH6In1T7iD+VQXizbz9GSUnipH1Q18l2+icdLh/Ch/Osvhr/1o+/6lHjCxdS9v0HU1eMwgaAR80wkhRzPmV25kZtvfXKfJUXlM7rWdFpdYG7ucdtDbM3gpH4orenf28fxfQ5WHC7qf4ceoC/lKuyJmPTNr+6oNR/9QUvu4SfsTrhLj95OK9xLxO1dvFnFtpOTSMsBSD9cgnTpUcaVerdQrShypeZdp1Le3t5UlPmb8i5LL3BbKr6BBbMQG9EjKF3B1+tFb7qLQpOvHJbiOGvcKnRMs6HUtMdDA276SVRdBruFnQKfB3AjhXGZ4PNQIiIYGRtrvPdVC7t1Xec4eBvxMsNeIkuWyhhwVJPPYk66NsTz61yt1Z16TzNZ8yvnJyqQHppUm9hUsjXgedeyLQGhOwDzIkXZcRMg7a66VYq0pyjmM3ro8PTH01NShF8uJJaClQ2gIOdoOX6xzdrTrvvTatNqWu35FCVOblhrVk8MZ1/rnSKPK2mRNYK+M8WOI82WRVZM0sDMggaARpqJ3P8ALcTSWCO5ulWiljUAFNKRC9dyjv2A6mlisscjhZ+ijvkn4RTu6Jocs3wwGonpOsjekcWgawSurmUjqCKRPDyCNvwXjYuqruVUgvb0MyIU5o3Gq5fEGtaNaLjl6FmNOclomH3eO2VkZpPSIP8AmimyuqUd2WIWNeW0QO55Rr9W2x8ez8YI+NV5cSootQ4PXluX8F4kGtMXAt+bJBzEQF3Uz0gx7DVGU1UfPHqX+zdFcsuhm8Vwg2rZdLyPbLKAwEnKTlGuaCQSBPw5UioQqzzLJLK+nTpdzBO7wQiyXkT2H3ktDKe0T3T4Vf7Plg1HTTQyo1XOqpVNdQi3wO8eSJ4uzD3CKyeSb3kzc7anH5YoJteTZ53APUQD5zQqC6jXdS6aBdvyftD0i7eLED3CBUipRXQjdeb6knw1i3be5aS0SqtBMEZgNAW8YqRIhlU0byIb/Gbhy5rpUbgD6M8tWjkNBB66zpFN16j0itvcy5XM31A4hhdQgsAdT2vOAjm06meetTWfEKlvUfNrn8hkK0k8sJOLU3rZEjRwZBEHswCdp38a6mndUajXLJPJbjUi3uW8XH0c9GT4sB+dWJbD2Sxh/wAO5/6bH3LNR11mlJeTHReJJnOGcQdAwtDMHbNIRm+qq6MDH1a5q0qXNOnyQp582WL23tatXtJ1MeSC/O4puq+LKv4O1Vrkvp7tRKuOH09k5EG4bcb07g9xc/vEj5Uq4fOX3lRv0D46lD7ukl6kk4IkyzOxiNwojf6oB+NSw4bQisNZ9RkuJ128p49ApOH2h9RT63aPvaaswt6UPlil7FadxVn80mEgRoNKmISBugGCRPSdfdS4EIvZz6hHnkQCpHtaJHdRgUFxGMay4W4sgiQwjMNSO0o0O2467U1tIMBlm+riVII7vkenhSiHbiAgggEHcHUHxFDWQFeJ4ON7Zy/dOq+zmvy7qy7jhVGrrHuvy2+gCTHX7mHYMbZEAjNAZAToGVswgjWJA3rKlwudNPn28v3JKdTkeUGcN4+thFtsqgsM5mUgtLfSGDJ13IFacuHW8+XFZZx6rT9CWnezguVwEF7il4FlzFIZhALGIMAdo6wFAkjYcqzq1Kmqj/F59BjqzfVoHw9xte03L6xHwGlOgk+iIw+4hVmVhBVip23Bg7VO1go1IOEnFnhSDCLJqD0+R3H9dKE+guSRNIIQyDoP6/8Ap99OywySNIAz8nsFcvZkDKUtgCWBaDyUa9Ne7TrUValzd7LR0vDb2coYlFabM0Vryd+1dbwVVUfEE1CreHU0Xdz6BP8AsSwoJYEgAkl3YgAakkTFSRpxWyIZVpvdijiXEEZGs2bQVMywwhR2YbNlgE6gD37U2pWgk030M2vcRknFCjG2hldgO0Bm7yV7QHvAqtbVpxqRTemSllmnw30mFKjmjr8CB+VdIthyeGVnymUgFLbMCATJCnUTCjUMY7wNd94xpVacZYyXndxWxPGeUdsKDbOYlgIYMkAgnMZExoBPVhTnJJNrXA6dzFLK1Fz8YuFbgcZw6MMq5VKEggZCQJGu5PKe6oad1ByxLQrq6bzzCxjCyQfqyFkAkERInUA667a1XhOWXFPQqczSxk7ZUyWbQnSOgBMeJM0yckkoxGlugHvOnvNR6tgVZg4I1BBEgjvmD3GKmpylQqRnv4Cp4eRlgUXEIM7g6AsigoQZ2bUtuNIiY5iuzp3CqRTTXsTSryYwt8PQRu0bBiSBG2mx9tOcmxjqSe7OnDxrbOXqN0Ps5HvEd80gw8MYAQHGRjoBuGPRD9bY6b91AF65jsjn2ZfxEUYFwddGHpG2g6s35QB8aMBgj2f+YzeokA+0gj40ugaHuzytk/rHn4DMKA0JrdYaDKg6KsR7zHwpMhkhdufac+1svwECjIA9zBpc/wCGWPIhSD7H0+dI1kNRRjcG9h1Mlc0wZGeRyYCVYan3bUxpx1QoThuLna4P2l/Nf5e6hTQjiNLV0MJUgjqNaeIdInfUUAIeJcBtXWzISGkSFlw0RoVGq6CNI8Kg+EpOSlyittmW4nYdLrh1KtMkSWnN2swJ11mYIBFZN7CMamFHHoKs9SGG5+yoKYDni+N89eNwLkBVViZJIJ1MAciOu1T50wQXVaNWXMgWmlU4rg7EGjDAlQBGlEPHbTSgBhwji74dHRFUliDnY6gxBGUCD1Gu5NK2nuXqF52UHFLUe+T/ABt3S8111ItgQYE5jMghRqPQ2E9qmyisJmhaXEpwcp9Be+Nu3EyvcYqw7SkBSZEFSVA011Hh7c6VzJZSx6kEribWGwPEgscukaEzMMJ1XTuHPr41HS5Yrne/6eZAWWsOiklVAneB4fypjqzeMsB15I3Pocp3UwfZ2T8VNdPTlzRTHia2sAqPqlk/dYr+Vc5dRxWl6jGet5vrEHwEfnUUnH8IE6aIeoA7QBw0gHpoAHsXWL5gShQsog6naSZERtoQRXR8ModnDtM7jkO8JxYbXIB+0PRPj9n5d/KtdSTBoZg0ohx1BEEAjoaABrlpwZDO6/ZLkEeqZhvBuu/KlyLk7YvJJCKcw3AQ5h0zADTbc70AEhHP1Mve7AD4SfhRgMEJHO6vhbUuR+0JHvFLgMHIX7Nxu93yg+xPzFAaEkJHoi3b9Vdf3tPlSZDJA3c313fuUn4hKNQ1OHBZgR5kQebZQD3ndvhRgMCLiWGW0yxcQhp7IOYqREdrfWToROm9RTilsOQMrlTKkqeo007+vtpsW8gbcYG2Pq5vWJb8U1YELwKBT5t5a/72/qp+GsTiP3q9BBThRv7PzqpTAOqYzSo2ASSwBGkTy6iPz/lTubC0HZJGypMwJOlN5mGWdS2BsI7uXjQ3ncTJ2gQ9QB6gCttGD6abBhIk9288qHHmjyskpza2HlpiVBIgkAkdD0rDkkm0i4TpoHhSgGeS7xcup3yPbB+Zb3V0VjPmooctgbGLF66Ojk/vBX/irM4jHFbPikNZWKoiHaUDlAFT4lBMsNDB11npG809UpvZAVrj7ZE5gNSNd9Oo3Htp7t55xgCm9xAfUBOh1IIAPLca+zpT423/AL2AItxwxYNqdwfROw2G2gGo18av0Ll0u6tvAchhh8Yraei32TuesdRWvSqwqLMWKHYTFNb9HVfsnb9k/V+XzqZSDA6wmLW4OzuN1PpDxH57VInkaERSgQu2QdTII2YGGXwYaigAEOFIkeeEgBh2mWTAzyYA+9I8BSijC4hXV2t2x95p+Gg+NGAwDtirQ3uO56IsD2Ej+KkyhcA93iCj0LAb9Y2Y+4z+IU3nQYIjitxho2XuVQI8Zkikc2KU3Jb0iW9YlvcDtTeZsQ8UBEEAjpyoAExHDpBCGJ5HUezmPj4UmOoo8ucSuHbKvgJPvOnwqTnAoZ2b0mY+2B7QIFJzMATFcItXPSQA9V7J9438DUU6UZ/MsiCr/wDGrik5GVl+9KkeMAg/CqbsMPusBdVQzTtIKeoA9NKBE0CHhQIeoA7hzF1DprK7ddtfGIHU1HcLmpNE9DPNhHuI8UfMURSu0EqQzSYBQHkSCAdZ5VXo2sUuaWv6e5r0LVSXNN+wMtvFW7ioq3TcYStt57YgnZyOQ6gj4VNL4ecHKTXKuq6fQsVaFKUe6tR7hbpZZZSjAlWU7qwMEfn4EVmVYKEsJ5XRmZOPLJoI4VeC4tRIllgiehjb/uD3VrcMb5Gn4iJk/KK4UxBhScyI24Gssp9sKtHEKSlKMm8aYEYvGMP2GjxWZ7xMfH3VndgsfMIQuX3O3YHcQxPvWB8afGnCO+oFOQjXMw78xPzqTOdML6Cgd7EKrBEQ3Lhnsrq3Uljv8zU0YuSzJ4RLToyqbAbcRuAw1sKRuJMj2x+X8qm7CDWki2uHtrcZWXDCR/8ADzFVJJxeCjODhJxZIrTRpB0B/r5U6M3F5QF9jGFfSlh1A1HiOfs17q1KF8paT0YuRgjgwynwZT8jWgn4Cmo4XYNy0ju7EkagQo3I5CfjU62DAcmCtj6oJ6t2iPAtJpwFXGh/h70crbnpsCaQDL5QDsJ68/bUDYE1FApMCgDj2gddjyI3/wBR3UAeV40bToeR/ke4/GlECAKAJgUCkwtKBMLQITC0oFtoUoGBBrCM06DSCnqVAGcM4c99iEgARmYzAmY0G50PTx2mtdXULeOZeyLVtaSreSG58lDl/S6+pA7tM0/yrN/6zHmw4aepe/6XHHzGfxWHe2xR1KsOXIjUAqeYMHWtilVhVjzQeUZVajKlLlkVzTyI0Xk3gFVWxN7KECnLm2Cx2rhnqNB3E9axeJXUpSVvR3zrj9P5NuwteRdpP2I8BxAxGLu3lVjbtBVtSuozfpWUscpuGBqTIDCelSVlChShSuG8S+bH5exeedeXcePhZuhlDiAJa9DG5DEiBbcLbgEjsxmnXbVle+s6UYq3jlLOU+ufFdRkadSWeZibj2BuAtdkKhEMFY5tCe12yTqCNFMiAACdakje0LiSjCGGl7f31Kte3ku9kVL9G9thpD6+2d/2stX7Oo+0w+qKkdxz5ULL2m5FXHxQj+KrXEF9mn5isUZayMjTjaU5aih+KwSWbam5PnWWQFAZg0jQA6COyARqSTvtUFG4lVm1D5U9X/f7gv8AZxpxWd2E+TWDbD21QgJdOrZmSGkMViFDMQSoPaIENFLf1bavT5lzNrw20ev5E8FKLwtivyx4dnsvdIh1yw2UISJC5Wi42YakzpsO+izrUIVo06Em086PoTUpVNpaGK4Lc7ZHIqT7mAH5++ta6Xcz5lbiEVhS6jkrWfkzCnEXAok//T0FTUKUq01CO7BLLwAf3lzqNNCQsaEdDzk+zbaukjwSkqbTfe8SyqOgbhb5IDIY17S8ieYPQ947t6xlVqWtR056pEDTTwabg3lGFtLbFvtgvozBdMzEFYmRBFbNK4hOOYsAi5xq8diq+quvvYkfCn87FBL15n9N2bqCTlPio0+FN5mBEUgFooAmKAKBjF875rUNlzjoRMaHrRnXAY0yd4hjFtJmcMwOkKuaZ5Hl3a0kpKKyx1OnKcuWO5dgsnm1c3lQMAwVoGUHSDmMnXTlXOXHGrlVXClSyl6v9C9GySXeeoPxjFXbBUhbdxDOoJBYjdRqQp211B12qza8aVZd6OGtyajwztcpS13Qywd9bih1Mg/MaEa99bkWpLKMucJQk4y3QQopwwsApQLLYowB87WY13rDZmkqQVA2C4kLdyb9nOgA7BlSJ5kHc9FMDUeyaraOrR+ynh+O69DRoUowlmaya/ybe3dZ3sWzZReyhgdqQrNnUGAdRA9sk6Dnb1yowiq759dV/H8mlRcZ5cFgdthXLemQkAwGk5gSYOZYyxGgjnM1UqXtssSo0kmvHUljTl+KRnPKTgrL9MpUzAZSAncuSBrvqN9Se6tSz4mq8uSUeXwwtPczryzyuZMV4DAFrlsXQEQuA0kTEEwYkQxAXf61WK9yo05dnrLGhTtqCdRc5q/K3hzX8OyIQsSxBkA5QSBp0MGNtBXP8MuYUa/NNNt6Z9TerQco914B8Ibtq35u8fOg9oPb+iaMy+kJA0JBJkadYNblxwvtZ9rReq3T1XsNlLs8Rls9gzzOkFsR7CQTpGrTl90VWdGuvlo0/X+sf2b8WLMfw9nvSBlOVQqmGmc7LmbcMclwEgkehvWjb2WLbvPMs9Nv/wAKlenz1OXbTQU4sTbJHIZgO9e0B7xVai3TrJPxM/Zjni/bw9lujLPtVk+ZFa92s0GOkK8tYWRgRw20DethiImdeZAJUe+D+zTK8pKjJx3x+pYtknUWQjyndbbi/wCfQOrIFttlhhJEETMy5bSNhUXDlKcOxcHhp5ZdrKKkp51XQW//AJTecnVMo0IUMsnQjtZp9xFXY8KoQWmc+L1/LYb27ZTxPjD3bZtgKgMZiMzEgEN9Y6bd576koWcKc+fLb6bL9B6rYecCTDoLfaWezIPeAe0Ph8KuzXOuVkNebqR16DrJWWZ4vx1pWvYe27MqO7Biu4AUtI1HSN/rVp8Nrdlzz8tyWknnQccS8lbaWHuBroZbbPlJ3OUntECABzWZ6HnS2/H5zk4yms82EsPVeO5fdNroDeTF5MZhsoVUxNrmAFW6Bpy20gEcjHLSs2/c7atzSeacvrFjOSNWPL+JFNy1yIIIPgysPkRToVJQlzRZQaaeGE4bGEaPr96Bp645eI08K2be+jU0lowTGCEESCCO6tAcWKtAFqilEJgUgAOLwha9acHKyBjJGjLoCpMgDfcnSdjVG9uvh+WWM5ZPRhz5RB+IgtbUqoliCbhPmgchgMwKk+lOhExE0yvewdJtRz5ElK3lnKeMFd63glYjV9hIZsn3tADOsH0gNd9KyKUqk6Tc4tS6Yx7ZNaPxL+V6eYLi3F2fMg+btCLdsKxOXsl212Gp1+6BTKVJpJTfelu9N+iLNKs7WSc477vy8h1wAZLSqxEkmCPRBJ1SeTAyCDGsxXVUabpwUWc7dVlWrSmljLHQWpSuTVaUC5FpQMXc4QPqswPfBHgRoT765CN7JfMkVuziC8Pw588i3VOXzkMcpCkAnLJ1EEhRv9ap7ir9hKVPfGg+2prtlnY1/lJwxb9llaARDBiAYynMdTtMRPz2rm+H3cqFZPVp6Yz4m5WpqccELPkocE4xC3C9tgFKsAjLmiMxnKTIUA6bkc5HYcR4Z8RQcYPXdFC3n2cs9A5bVsnUEkyYfMW1M9lW1A6ACuTlbX0XyqDXojRU6b1yD3eBC6+dUKC2DmyiHKwcywR6XolQwnsmQAQT03C+HVFRaueuy8CjcyjN4iL+LcMaw4RirqwzI67OukyOREjqDIIO4Fa9tPh5Jp6P6lOSwBlnACq5CbMh7SsvNRJ7PTTkT3EU4Onzc04Jvo/7v7k1O5nHTOUabhVjzltblyGL2/RAhVVwCwAkkzpqTy5a11dCnGMcrqMr3U6r16Fdm6wQAqzspKmMupUlZ1I3ifbWfVhyzaNujU56akQxFguzLqCyKV1iWttmyFhtIaJHLNU1FOdOUE8NlO9bhOMzPPaVSVUdgRl9RgGUR3Bsv7Nc+3JYct+vqtGUK8VGbxsWYUzgGB/4R1/7bAn8JroW+ei/NfsI9gHE3wgkye4ak6gSBz3FYNODm8IjOYa/nGqlSQTBGwnSeUkEGPHpTpwcHowLxbA0AEeFR8z8QyKOI/pT6i/N60Lf7v3LNDqUVKWBlhOEIcI10liTcgCQFg3FB2EndudUKt5NXSpJLHLnz2CUUqTkW5agyZ4BxPFixkvkWybbSPOTGoK9mNc2ojerNCm6ylS1w/Amoz5ZZNZa4jaFnM17DLaK6xEEGJAGbQxIjXfu1yalButiFOfMnu3/AMGopYWW1g+XeS3lDbw+Kt2s2W2b0m82kKRABXodiTtmPSa6a+s5VaEpNZfLsUYzSrJ5N5xu/auXQ9ohhlIdh6JIIywdiYzAkfd6VgWsKlOly1NNdF1wF5KDl3QDLU+Smesyhlee6nY77Hkdf63q9a38qXdlqhUxlhsSr6DcbqdCPZzHeNK3qdWNRZixwWoqQCYFAEMRh8w0OVoYKw3WQVkazznQ7gVBXt4V48sh8JuDygbgGHTFWltkN59WyXDEnRu0xLAqdJOvMnrrjUbe6p3mIrNN77YX/JcnKDh5nOI+TtmzauXlvgMofsdnM2VgCEIIIBKs0bajaJrblZRnLRteg+jxB0ocrin6hHkzgUyhrbLfuOiNlSBkYkHJfk9lATPLPkYdFMK4VCNVTm28apPx8X4ja9/OutcL0GmM4MmHCEKvbOS5GYlpnV8xIfXXNAjXTXTSk2yi0SW2y7Sy9PrD1Sd/A+/lTBpct9PtDw+t4Zd57opQLrdwnZWPuHwYg0CGeiuDIjhXrrSp42AnZuMrL2i9sTNpjKttEn0gBG0wZgiKloTpQqc84JtbPYnVxPGMmx4HxJsVcbOFVbXm2CrOrHPBcncDLIAA16xXUWl18RFyxgIyyOf9n2tfo0137I18Rzq0OCLaBQAAABsAIA8BQB828qrRssDdbRCLak6KLLT5mB1DLlJ3JJ5Za53iHbTruEtsZj7bjpwi6XMt0L4rLKo68n+K28q2C2W4gAytIlcxVCpOjSANATE611tpUjUoxa8Bktyb4lEu3QzqslXAJA0KKNJ71PvqG6ptyyka9hVSp4bKcVxK2MjA5sjqxK6gL6LkkaaIzGN6LalNSzjQL24pOny8yyJBiBcd3UEAkiDoQfOXGgjwdflyrFvklVl6v9jPm8qPoXcHSf7zZ5MJHgywf8xatSxlzUV9AjqgazDBWjUqD4SAawp5i3HzIy3LTQPFaAPnHlJ5Rvaxl1VUMi5VIOhkKCSDy3j2V0VpaxlQi3uS05uKKR5YrH6Jp9YR74qX4J+JN2y8D6Rw9p4dhjEedIcjeM3nLoE92nurlqv/AH1XyWP0RPWeLdEMtOyZ2T53/aKz+egg5FtCDBy5i+uu06D3V0PClFUs9ckiWgfxv+zzzGGe8uLFxra5mQ2biLlyhgy3JIytMKWADEQNa0kx3JpuDf2fYG3dW41xFdkZQpYAwI/0rJ4rVnT5VF4TGN6G5yVhZG5OlKTIhArQKRNrnqCNiNx/XSpaNxOk8wYZDcNjYEXDEfW5Hx+yfh8q6C1v4VViWjHJjFGkAjUGr4pYppQAcDw8+fvsoQqSsq06PAJIOUgTI7z4DXHvuKws6nK4t5LVOg6kdGGf3K45KMqJa55YOfQQNRqu4KkCQN9xVGt/kS5E6K73mSxs9e8FWePWMMAwFsBxBtWYnOuZc4WYAPmyMxiQU6a9VaudzTjPG6zqU54g8C2/5Ypct3/OW3DlHW1kysqgjQGSO0WAJO2g2525Ws1sR9omObNvMAxZmBAP2Rr3DX3k1UAsXCqNVAQ9VA17mH1h/QigCxb5GjAz1UFgfCBI8D8aUEIK4IiPRSAcoAb+S/EEsXnNxgiPb1ZjAlDmUe5n91bnB6nelDxJIM3itOo1FbpKRu3VVSzEKo1JJAAHUk7UAfPf7ScRh8ScPbS5NxLpM2ypyhTDI28GYYabW2OnOrfN06Lljy+ojaw1kWRXJEBQ8BwzCVIKtpMc1YjfQgj9utjhFzGnNwm8J/qQ1otru7ll50AC2yQWIPZzDsiM0HYCDt399a93eQhSk6cln6kUKVTm76ePMnhcSy22BVma2mZiXEN6WoJM65TpGk1BHi9FRjnOXpt1JI2U6jbjjCIWbcDXclm027TFoHhMVz1zV7WrKeNyWKwsEuHnLik++jKf2TI/EfdWjwuejiSQK7aZQR9lnX2KxUfACqN5HFeS8xr3PeeXrUHKwwca+vWlUGGDN4/gXDr73WvXDauyNRcRDGUGcrmCTO+ukbGtehK+jGHZJSj1yWqUabh3txHgP7PPP62sSoXLbYZ0Mw2+oMbSR126mrVTiE4f+k3q1prsNpUlPrg1nk/gbluwiXLpuBBlUBcoCg6BgdSRty2A8ci8qxdR8scPqMnVk1y9BplqjkiEPllhGuYPEKgLNOHIA1Jh7kwOehrR4a38RD/7foizT+6l7HzB8bfyeZa7dyf8su+XQyOwTG4naupwiHLN1/Zvg2W3dZlK5mWJESADrHTWuf41LvRXkD2NhkrEyNOFKMiAT8NUzJYzBOoGx02A22qdXUljCWgpelmI1PtMz4zUMp56ASy03IHsOxtns+jzU7eK/ZPwPxrTteJypd2eq/McmMsPjM8hVaRuDAjx118RIroaNaFWPNB5Q4G4tevWUa8hWRlzLlLdmSDlJMT2hJjZaqX1hSuO9POngWKNVx0R7ygvA4ecxfzmVVLHSCMxIUQvog6xVrh3C7alNckF67sjq1py3Zl57j7AYEmNTsNetdNzJPBVJC2WIVfSYhR4kwPiaSpLli2CR9Os2woAGwAA9mlYhKXClAkBQBmq4LBCeNJgDlAoLxRforncpYdxGoPsIFW7GTjcQa8UI9gOzdZGVkZlZYKmSSuUQsTIgDSNoJG2lejulBrYgVSSe4Na4leul7b3Xa2rZshIIZzqWaRJ11iYnWJqClCPatY2SHznLlOXHytajTtEeHYfaqnG0vhGvQSlrIKdydya4hRSLJTiWhGPRSfcKkprMkgLMbI/u/aZvSHaMwAuw6bDTuFbV3Z0adCUoLDeonxE5vlfQ6kl2JO1ueXI7bfeNR8LS5J6DeZqUUnuw+0Mr3bY9G24VdSYGRGiTqdSazL6nGM011JriKjNpHLxi5ZI/wCaPirUvDniq/QjhuSxydu8Ojz71Un4k0t/pX9kK9xfVdAdVZKjqyj3kD86loxUpqL8QQB/aL5LWsNjLCW2uEX9XLspIOZV7JCiNDzmuqpwUIYjsiXYyXGkAuZRoERFXuWM0SdT6RqK01g5eLYkdja+SrzhLRgDRtBMAZ2AAnWANK5niP8A3EiJ7jWqWBATGWxmtnnmjxGVjB9oBra4E/8AZS9f0Byai0UkfS76QNNI2bXaeQ511Uqj+KVPpy598jOgRY9N/BP465z/ACNfaw9P3FjsEVzg45SAeIpAIMKVAcigDkUgqIlNQdiNiNx4fy2NTUK9SlLmgxQ3hl437Li4BBLoY0kbe+uxoTdSmpPqPT6mbF4thMPJ2Nwe6APcGIq/w0LjciNLJP2ryKfAW7rD41elrXXoRdA3yXtg4pJ5B2HjEfxGkvHiHuLHc34rMQ8mKUDtAH//2Q=="/>
          <p:cNvSpPr>
            <a:spLocks noChangeAspect="1" noChangeArrowheads="1"/>
          </p:cNvSpPr>
          <p:nvPr/>
        </p:nvSpPr>
        <p:spPr bwMode="auto">
          <a:xfrm>
            <a:off x="155575" y="-1279525"/>
            <a:ext cx="45529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0" descr="Resultado de imagen de los simpson bully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6" name="Picture 12" descr="http://vignette2.wikia.nocookie.net/simpsons/images/d/dc/Kamp_Krusty_41.JPG/revision/latest?cb=201305230505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87" y="1290988"/>
            <a:ext cx="6840760" cy="41044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rectangular"/>
          <p:cNvSpPr/>
          <p:nvPr/>
        </p:nvSpPr>
        <p:spPr>
          <a:xfrm>
            <a:off x="1146084" y="5233224"/>
            <a:ext cx="2335924" cy="1081776"/>
          </a:xfrm>
          <a:prstGeom prst="wedgeRectCallout">
            <a:avLst>
              <a:gd name="adj1" fmla="val 77030"/>
              <a:gd name="adj2" fmla="val -11888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Comic Sans MS" pitchFamily="66" charset="0"/>
              </a:rPr>
              <a:t>víctima</a:t>
            </a:r>
            <a:endParaRPr lang="es-ES" sz="3600" dirty="0">
              <a:latin typeface="Comic Sans MS" pitchFamily="66" charset="0"/>
            </a:endParaRPr>
          </a:p>
        </p:txBody>
      </p:sp>
      <p:sp>
        <p:nvSpPr>
          <p:cNvPr id="18" name="17 Llamada rectangular"/>
          <p:cNvSpPr/>
          <p:nvPr/>
        </p:nvSpPr>
        <p:spPr>
          <a:xfrm>
            <a:off x="5836476" y="5227544"/>
            <a:ext cx="2335924" cy="1081776"/>
          </a:xfrm>
          <a:prstGeom prst="wedgeRectCallout">
            <a:avLst>
              <a:gd name="adj1" fmla="val -35512"/>
              <a:gd name="adj2" fmla="val -11359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Comic Sans MS" pitchFamily="66" charset="0"/>
              </a:rPr>
              <a:t>acosador</a:t>
            </a:r>
            <a:endParaRPr lang="es-ES" sz="3600" dirty="0">
              <a:latin typeface="Comic Sans MS" pitchFamily="66" charset="0"/>
            </a:endParaRPr>
          </a:p>
        </p:txBody>
      </p:sp>
      <p:sp>
        <p:nvSpPr>
          <p:cNvPr id="19" name="18 Llamada rectangular"/>
          <p:cNvSpPr/>
          <p:nvPr/>
        </p:nvSpPr>
        <p:spPr>
          <a:xfrm>
            <a:off x="475198" y="476672"/>
            <a:ext cx="3016682" cy="1296144"/>
          </a:xfrm>
          <a:prstGeom prst="wedgeRectCallout">
            <a:avLst>
              <a:gd name="adj1" fmla="val 42634"/>
              <a:gd name="adj2" fmla="val 10449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Comic Sans MS" pitchFamily="66" charset="0"/>
              </a:rPr>
              <a:t>ayudante del acosador</a:t>
            </a:r>
            <a:endParaRPr lang="es-ES" sz="3600" dirty="0">
              <a:latin typeface="Comic Sans MS" pitchFamily="66" charset="0"/>
            </a:endParaRPr>
          </a:p>
        </p:txBody>
      </p:sp>
      <p:sp>
        <p:nvSpPr>
          <p:cNvPr id="20" name="19 Llamada rectangular"/>
          <p:cNvSpPr/>
          <p:nvPr/>
        </p:nvSpPr>
        <p:spPr>
          <a:xfrm>
            <a:off x="6020322" y="488876"/>
            <a:ext cx="2584125" cy="1081776"/>
          </a:xfrm>
          <a:prstGeom prst="wedgeRectCallout">
            <a:avLst>
              <a:gd name="adj1" fmla="val -85259"/>
              <a:gd name="adj2" fmla="val 554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Comic Sans MS" pitchFamily="66" charset="0"/>
              </a:rPr>
              <a:t>espectador</a:t>
            </a:r>
            <a:endParaRPr lang="es-E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08" y="7937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TEhUUExQVFBUXGBcYGBgXGBgYGBUXHBoXGBcXFBgcHCggGR8mHRYXITEhJikrLi4uFx8zODMsNygtLisBCgoKDg0OGxAQGywkHyQsLCwsLCwsLCwsLCwsLCwsLCwsLCwsLCwsLCwsLCwsLCwsLCwsLCwsLCwsLCwsLCwsLP/AABEIAKwBJQMBEQACEQEDEQH/xAAbAAACAwEBAQAAAAAAAAAAAAAEBQIDBgEAB//EAEgQAAIBAgQDAwgGBwUJAAMAAAECEQADBBIhMQVBUSJhcQYTMnKBkaGxI0JSYrLBM3OCksLR8AcUJKLhFTRDU2ODs8PxFkTS/8QAGwEAAQUBAQAAAAAAAAAAAAAAAAECAwQFBgf/xAA6EQACAQMCAwYDCAIBAwUAAAAAAQIDBBEhMQUSQRMiUWFxgRQykSMzQqGxwdHwBiThFTRyQ1JigvH/2gAMAwEAAhEDEQA/AN6RXNm7kpxZhZ+yVb2KwJ+ANT2z5aqK91HmpSRVxfBM7Bl10iP5VuM56LE11CpgiD0pB4VbvPkUZWYZiAdgAVYQD4xSoRgbKRodDSCjfgQTUz2+nQd3XalQyQTf0vH7yD/KTP41rN4hHZmrwyWkonSKzDVycigMnMDikW2AzquXMurAaKxUc+gFdFSknTT8jma9NqrJJdS1uJWuTqfV7XymldWC3aEVvVe0X9BL5S8YC2s1ssHBInIwyhlZcwzLGhIPsohXpykop7kitKqWZR0MxgbC+c1BJMmZaZOpMzMkz761IJZHyWENbCeacEElXIU5iWKnZIY6xOmXq06azhf5DY9pR7aLeY9PIsWdXllyvqHNxoWwcih4PaMkAnQBEgHMxOnjpvtzVrwOpcUpVqkuSKWmev8AwW6twoy5VqaAGucawywj1Apmsfcv2LjOS7ISSGEsoBOiXLY2jbMOm8kz1tguHXdt2E1yTXXr65/YpVe1hPmWqIcPbRhAHamAQ2UOA+WR0LFf2a6fh1TnoJZzjTO2cdRUDpiLgLIrEfSEAAJuzAjVh1asO+Up3jpxSy/4NOhGEaHPJsLbCX/rOFiJzXQsTtOSnLhlw93FDXd0F0bPDhZOjXl5bl7g1iIJIB9JfeKmXCZ9an0Q130FtAnZ4RaOUi7nzAFfNoJYEMQRvpCtr3VIuEU/xSk/cb/1CXRL6BP+zbILAm62WJkoInLGgAb6w5VJHhVst1n3Gu/reP5FmHwVgkQky7JrcZoKhycwmB6B076njY28doIid3Vl+JleIs2zZujzNtT5q4VIAJ0zLroCDI/qKklQpqD5YpaeBGqsm1liHBt9OfUX5vVHgP3Ul5l/iP3i9Aq0fp39Ra3FuZ5Wx/xH7I+TUnUVDHAHsn13+ZrkeKr/AGZe36GjbPuBM1m4LGThNGA5io4hebL7xSOnLwFUkQbFJ19wJ+QpOzY5MrbHL0J9w+Zmk5V4oeoy8CI4iOnvP+hqWmo66/kNlTn4GpIq+ZpC7ZDAqdiCD7dKdF4eRJLKwD2OMW2QN2iY1hSAGGjCTA0MjflWzK5pLdmGrGtLZCLF40uxY5R3F00HTRjULvqSLEOG1n4BjcY7CrlXQrsXI7JB5W+cfGo3xOmv6iSPB6rerBOIY43CCBECNFn5stRS4rHwLEODS6sFDtuCwI6ZV/JqifFfBE64NHqwlOJP522Xae0EgldQ5UaQi88p9lR/GSr91okVhC3XNFmkK1HgQ4VowKZY8OvW3uBVcqbjOpVgBDHMQe0I1JparlLHK8ElGVOKfMjp4bebdB+2/wD9qHkl1kTdtT6RI3eAXGVlItIGBBiTuIO0dafTjyTUsvQZOtzRceVaiNMRkaHKq6mGBIHaUwd+UiuypVYyipJ7nOyg1lDfGlXtPDAjKTIOxAkHToYNTVlGVOSfgQxzzIu8nsG5YXEtjKAQrXnJZeUW0VYEaiZnvNefcTv3OPZ1qj9IrC9zXjRUHoh1xDiD2VzNbz6gAoTAJ0GcRIkwBAbUjasihbUq8sRljye/t0/QlTecMHttjH1i3aB5H0vd2vy8Kkl8FT01k/76D3y/3QFfh7C413FDz6ADLlGYIdc024Gm2wO5J2ETq4hKmqds+R9c6Z9xknjpoWY+0gtNdt2MhC5gyeaAcDWDlbtAjQb7yNatcLu69G6jTdTOXhx1/dEU0sZSF0RePdetH/xGtq77vEovxwXqWtpI0zYBi/2UDZtGOYkzMEAFfSaRJ9lbxkYOHhqZ2IYCSvZ3AAFsKAJ7Jm2Nt51mBAGCFrAWlaBc7UKsCCJUMGJWDAbzkkHSYO+pBUjtlbKW4Ul1YJqsGVbsoQVgAHlyoDRHL2ItKXUgypViC0AF2ElSWhYNwExA7Y3oFyjjMrJcVLZXNaLkwBIYHLtuZzeEHqJSWzBPUyuD/TDvQfx/zrI4C+7NeZqcQ+aL8gtB/iG/Vr82rf6mciu4v+JHqr/HSdQRS3EijOgZtGOgAO4B+zPPrXKcTjP4mWIrpqadr2fZ95nP73cbZLp/eHzMVn8s/FIsc1LwbPf3e+3/AAQPWK0es/oHaQW0S1OH4g80X2k/CKY1T6tscq0uiSJjgtw+le/dX/Wm5praIdrUfUmvAV+tcdvaB8hS9p4RQmZPdhFngdkcmP7Tfzp9OtJ5/gZJeZrauFI4aUDMXPJ5xcuMvmyrsXGaZWdxtrrTKsO0xq0TUa3ZrGMl68Duc7iDwU/m1RfDx65JXdy6IsHAOt1vYFH5GnKhBdBruaniWrwG3za4f2yPlFO7OK6IY6031LF4JY5oG9YlvmacljYY5yfUJw+BtpqiKvgAKdqNLL1wKJJgf1AA5k7RzpYxbeENbSWWA2+JZjCW7jaSPRBfcxbBPaOh055WAkqQLHws+pA7qASl2SAQVJGYAx2l+0jAlWGomDpImJqKpRlDckp1Yz2JkVESlWKVijBCA0HKTsDyJoWM6imO4rwi5ZQXWYka5whPYk6OTAZ5+sTzIMASav2fYSk41V7shuKtWKzDReCBrvCHygsrqxIKZlVgxHaAY6lNtZg1J8Tw6UJ8k8NJ+P8AWV1VuOZcyz9DRcHxPYFq87WSgyhSMgdRorC6fSMDXKRHTnXKXdJObqUYqWeu+PboTOWryw25Zt3Blty8kS2ZmVQCCTmJIJ00AnUjlVeNSpS71TC30wk3/wABhPRDWswlPRSAIuJYTLdtjNFq45lfqrdEurHTQHKxI2zAGJM11v8Ajc6VatioszitH5fyVbhumsrbwFfEVyXLgO6wdNdhy/drU4n3b6m/T9S/ZTVS1m15/oaS1buAHQlluzzllzsN2aD2DPIVumUQu4UN5xWKhc6uZK9ntK5mBIPpQSdNCKAwctYRLbB/OyO0Wn6xZUZi2UgSRbZto7RgUCpEbFq0gIzPBVFYZYyebMlyCJWS4J8ZA3NAaBtuxbeHC+lDyd57MT+6un3RQLjJabICkAAdnLoOWsDw1oewpgcCfpLXen8v51i8C0dReZqX+0H5B/8A+yf1a/ieuh6matyu+f8AED1V+dyke4LcacOUQ/rn5LXJ8W/7l+xft/kC4rMLB6KQD0U1jkz0U0ccikFydUVJT6jJMdRWkUTxFAHIoA9FApyKQD0UoHjQAO+Ltje4g8WH86XAmShcennrEGe20GDGbzbgaxHUeJFS03y5a3ILlPl8jQYO2l3N2QlxHLafeg5hO6uBqOqnmJq9CXNHJnPQN4lgVvJlbTmrD0kbkynkdT3EEgyCRStJrDFjJp5RhsfjbtpzbuBQwkhgCy3FBjOmo9q7qTBnQnLuMUXtlGzart1o9QN+Lt9oDwAHzzVV+I8Ilz4RdZAOO4mWQg3OhEkAEghgDlA0ka0sas28cug2pb0+V97Us4bxCy7t5skO/aKwREBQdfROusz9Y1Tr0asFHtF3VpnxKGzeNxtjPKfB2WyXMRbttAlWeWHrAeifdS3ttO55fhKTUEt+rK1J8me0lqw7h/E7N8TZu27o+46tHjB0rFrW1ak/tIteqLUZxlsyWLxgtwWBymZYCQvTN0B11208KSlQdVPlevh4+grljciOJ2onziR1kRSO2rZxyv6C5QoxvEUvsi2jmVGzMw9HQMoVTzMmTG2WOddZ/jnC61Kq69RYWNPcgqSUtELOJr2nHW2P/ZV/jWlenL+7l6w+7nE1/wDtG0AC1xBIB1ZR+dbbnFLVmWot7IV38dbzMRcUCQ3ZDuGYMrKSAsD0SDB1meQqCV5QjvNfUkVtVltFlWIx1hiWYOxIEwuUbMpjMwIkMRVeXFLZbPPomTRsKz3RTc41aM9lmJmS1xVLAhQQQgIiFXly7zUL4vTW0ZEq4dPq0QXjpX0Ey+JuuB4AwB7Kglxl9IfVkseGrrL8iD8evn7vgqj8TGoJcXrPbl/Nki4fTW+fyQqw4i7aEaBWA1nSbY1qzwOWZ1PMbxBaRGLL/iP+2Pm3866LqZnUpxP+8L6q/ieh7h1G/DRpc9f+FK5Tiy/2X7F23fdCnIAk/wA99AABvWdGLk8LcmlNRWXsRdiATkeB93L+KKtR4fXfQqPiNBdSVy04UtkAgE9pgNhP1ZqVcKqdWiF8VpdEz2Iw7rbZ5QQpaILbCd5FTR4THrIilxd7RiTxeCKqWzmQV2CgasBrIJ+NOqcOowpuWuiGUuJ1qlSMdMNkFFYlM3ZhbcVt/eP7JX8UVoOUVu0VFTm9kJeM+UrqyraUAkFizw2ggAKFfv1JPLv0kp8klnOSlfVp2+NNy3CeU2cDsqHA7QlusSBlEj28xUdaSp6vOC1af7Ecxaz4E34y/LL+6fmWPyqs7uPRF5WT6sHucWf7ZH7g/hn4034qT2iP+Egt2CXeLdbn+dvlmo7Wu9l+QdjQju/zKDjQdgW7wmb4xS4rvdhm3WyLFu3T6Nu4fh8zSdhUe8g+IprZEm4fiH/4UesxBBGoIIGhB1nuqSFBxfNzEVS4jKLi0aHyO4hcTEHD4mPOG2GS4DOdSzSh+8CpMdGMQARWvSaxzLYwasOWWAzDcYe+1/CXfobuV0V1P1gIzL03VwNZBHfD2mnrsyJMR4rDF0KX9NYL7ZLg7JFyPRP2bo3BGYEGHhzy91rK8P4LOHHvwZK35O2khbqSTsxJKMemvot9098SAaglTxrDYt07jn0e5bew2Gs/8NMx2VVBY+A5DvMDvop0p1HhD5TUdwTCy+IAeE+jbIqAaSRMGO0whddu1t1q8ZpO3oxws66kUZOUtRFjv7M7VwESiN/zFD5iebFS0EnvJqrT/wAglDXDflpgWpRpTjjlSfiW8B8jMLgXdy9y82TtzbLebA7U/RqSh56nUCpal3fcQp/ZU8JPfP8AO5BClCk9wzhWLORQMQ86gZnV2KyQhbOG7RWCY51ux4RZVoJzglLGuH19hVNrqRtHz1oPeYGQC3YtrroRBC5gZiIM1NQ4VbUH2izp4yeAbytTnDnBu3Y2mfflPs3rVg09VsIiHFTDgzAyEnSTCnl+9WDxxJunpnc0bB4cvQItcCvHkV8Wtgf5JNUVw2s98L6sZLjFvHbL9sBNvyZc+kyj9p3+Bipo8Kn1mvZFeXHIfhg36sH4pwfzARpVsz5TCZY7LtMyeaj31DeWKo0XNSbZPYcUlcV1TcUkU+TmFFxlRpy5bmxjVWAGvhNMs6FOtWkqizomS8SuatvQi6bxrg06cFsj6hPizH4ExWzGzoR2gjnZ8QuZbzZbZwFpfRt2x4Kv8qnjTjHZFaVapL5pN+5hbYi5b7mdfc4H5VncL0vKq/u51FXW1pPy/YZ3P06+ofgf9a6HqUepTjP06eC/iP8AOh7i9RvwsfpPX/gt1y3F1/sP0Rbt/lL8VsPWt/jWqlovto+ol2/sZegw4iPon8DXTHLIljR9Hc9V/kaARVxAf4e5+rb8Jo6jlud4r+jPrJ+NarXOlGXoyxaffR9QRRXLQR1chImCxJ2tAes0fIVMrRdWPd54IU8Ww9y3dUXYkqSmXUAaZs3QkjnoY02NXqNKMId33Oc4xXnUks7dAe0ga5bBOQF1GcRKSQOfUwD3T4VJhSTRRsajhWTzg2KeTFs+k7t+0R8jVZU0uh0zrSfUIt+TeHH1M3ra/OnYGc7CrXDbS7W1HsowJzMIWyo2AHsFLgTJOlA4aBDN+VAZbti6mjDNlP31KsoPcR5wHuJq3b6pop3S2Zfx1vPG3irXZZ0Uqelxdg/Qych650XrVmK5o4ZTe+QnE8XRxbuqv0txYvWgdoXsuSdI1ABiWVgfq1H2LqrToW6MnF4ZRhrV91KAhLR0yjtZRzUOw9HoAsjkRpFinaJPL3FcVnIxwPCbaGD2m3MyZ5SxOrHvJq3GKjohchGOsWmyB13MKwkFWgkQwIKmJA93PVtSlCpFxmsoTILxG0tq2zteuhRyHm5M6BVOSZJIA1571lPgdkpc3L+eg/nl4im/jmFh7dq0wzK4HYcDtTLFmAB3ksTJjmauyrUqcMRaBQb2I4TjRdB9CxWIglPiC1c0/wDHbp9+E1rruybtI7YLMHicKytcW2FKNBAXKQ5OUQBGsyMw79ap1LfiUaitZSbz0zoLmnjmE+CXLfYBQBlGgRUCjcCA7ZjqSWJmuz4ZRq0YONVa+uf4wQddCfFlkjvS4PwVX42u7CXmXbHeS8jZ4Z5RT1VT7wKunKy3LYoEE/lUPolPS4nxlf4qo8SWbaX96mlwh4uoiTyXMXl9a8Pi5/Ks7hz/ANh/+K/Y2eMr/VXlL+TaLW8cqiFAh89xGl3/AL94f53/AJVmWGl/UXl+51TebKmxjf8A09v1X/hroepT6lOP/TW/D+Ifzoe4dRxwg/pf1n/rtVzPF19v7Fu3+UvxxhJ21Q/5lqnaffR9QufupegXjcUjW3CsGOUiE7Z26LNdIcsdxuJm2+VHPZbll5H7UUCo5iVuPbZAoXMpWWbUSImFBB99IBDiQfJqVjPb0AM/pE55vyqvdvFGXoWrNZrx9SArmYI6mQ1rQKR8646F/vVzK+eYJbeDLTbzbELG3KYqd/KjAvsdpo8i+9dy6kEjnAmB/XTWkjHJTRuvJjGocNaUsoYDJlJgyNhB3OUrtprTZxecnR21RSpx1HdRlg5FAHooA9SgcIoEEvlVamyG+xcQ/vHzZ+Fw1NQfewQXKzAC4S4M4VjHnVN6zrEONHUHZSZJB3ks31at55HzFFJtAvktwvKWQkFvOEMRMkIAomdQYGx1BJHKrlGOIlxSUllLBuFWBA2FTjRPxO6bN8XoZrZTI2UFipBJBCjUyGO32B1pHoBXicY2JtkWVCqwEXHO+xBthSSD0Y+iYMGKxLvjtGhLkSbfXoPVJyR1cZ53EAFSotqSFb0g+gZo5gK0BhoZepq91CtRjKm8phS+dp9A28kqfA1nstoyfBvQI6O49xI/KuptnmlH0RVluznDLC5rh5i4/X7Txptsx17z1p3ZQcufGq6jVseP+8+KL/7B+VP6gS4kNU8WHwn+Gsfji+wT/wDki9Yfe+zNRwkzYtH/AKafhFWYPMUzl6qxOS82Gt+X+tOGCnysE4d+5rXwup+VVb1ZoS9C9w6WLqD8zOcAaMQn61/jbc/M1jcOf+xHzidFxZf6svKRuF510RyBF6URnz7iQi6f19z4+cP51l2unEZ+n8HU03mwh6h2IH09o/dufwV0XUqdSniA+mteB/ElI9w6jvg4/S/rP/Xbrm+L/f8AsW6GzCcYOyfFfxCqVt97H1C5+6l6DSuiOWKMdpbueo3yNAq3LhQALxQ9j9u3+NarXn3MvQtWWteJUK5yCOmkxrFXSqfLrhGd8oIXMcob0lH2X6EGRViRzNxjtHgjTCEi7Be1AIBDNyzBdYnltE8qfDckpT5ZJs+kW8aXylQpDAwc4IkRp2QR158jU6spPdmw+IRWyJ4jzgRiCkhSQMpOsaCcw+VSRsY9WRPiEuiJLaJAPnGIOumUD8M/GpVaU10IZXtVlGGw4OcNmbKxHaZiIMMNCY2YCpVRgtkiKVxUfU6thUujKoUMjTAAkqVKzHrNVa9j3U0W7Co3JpnuLYbzlm6g3ZGA9aDl+MVQg8STNKazFo+ci8bj5gTuoQgwQF1EHkQ5YzRdVHGeF0LHD6EZUHzLcfcJ4s9q+XvnMjRLhdQwULmYDcEBdgIjbUxZsr+DXJLQbWsJU1mGqNhY4lZcSt22w7nU/nWupJ6oovQpxfFMOAQ920J5Z1n2CZpJTjHdiqLexlL/ABE2nLYUF1mWDAojdYBGbN3gQedc9xKlZXDw33vFfuXKdtWw2l9R2+LRhbN1CuaMlxSSpzCRluLqoIHPLNY1Tht5Z5nTeY+X8FWFxTqPGzKsY6o6Mha4QzKVBZyWj0S2uXSezpJ6RUthXr1JPtV002WnjjqSt4awK+GCDdHRz8ST+ddrYvNCJHU+ZncAO3eH3x8QD+dW1uMRHECL6Hqse4n/APqk6gtyfEx6Hr/wPWXxqObV+qLdi/tkaPgf+72vUUe7T8qWg80ovyRz10sV5rzYwnX+uVSog6ivyhH+Gu9yz7iD+VQ3KzRl6Ms2bxXg/NGX4SYxA/XJ8VRfzrn7B/b0/R/udXxRZtanqv2N4ldMcYiugQwPGhF5+68fik/xVlUtOJPzX7HT2+vD4+v7heK/TWfC5/BXSPcrdSniQ+lteDfit0j3DqPOC73fXH/jt1zvFl9svQs0HowniDhbbMSABBJOgABBkmqNsvtY+otx91L0L7vFbS6lx7JI94rclXpx3kjn4WlaW0WL8fxy2yOq5mLKwBAkSQRrBn4VXlxCjHqW6fCrmXTAPe8qBsEHtb8tDUD4nH8MWy1HgsvxySB7vE8TdELb2II7LAGDIBLfzqvUvZVFyyWEyzS4dRovmUstD8LVGCLMmIeKeUF+3iLijLCmAhXQrAIbNvr1BjlGlaPLHCMKveTpVXHGhncZiS1xrjwC8SFB7TRExqZgDQdKd8ywkZ1Wp2subGpxGBEjamNYIjtADryVxyo5RiVLXEK75WJVkImNG1HjCitG1qLl5W9SSL0N1yq2KDcN/RqPsyv7hK/w0Acsj6Vx1CN7e0p+CrSgexh7Vs9H+BVlHxIqtdLNNlqyliqi6sg2z5lhrIW69vYpcuSvMDMxHsgiorvOXJ9TSsnHkUV0GF5gFJOwBJ8AKoQTlJJF2clGLbH2F4BhUtqLyW2cgFy5mWI7UZjoJnQV18KUYpLBwdW6qzm3lma41hFtXlTChrgy5mQdrza9VY6ty7PaOsyAKzr2jSjrnDZs8OvarXfWVtkss3w0AEFvsr2m9gGprHjQqSliKZvTuaUI80pL6mjweEuLYtLdVcodpBMnLcLqFIiNBcA3I0ropwcbfEt0jkFUhO7co7NsZ2uH21ghRKzBPabUltWOp1JOtZZqKKM1YEX8QPvz8BW9w15or3I6vzEcL+mu9+U/5VH5VfW5GV8Q0u2j63zt0j3DqXcU9EHo6/GV/Os/iyzaS9v1LNppWiPvJ5pw6eLj3OwqK0eaEPRGJfrFzNeYyHOrBUAeNrOHvD/pXPwmmVFmDXkSUXipF+aMfgT9MP1lk/5lH5VzFm8VqfujtL9Zt6nojfrz8P8AT866k4ghSjTB+UIi/e/W2/jbtj86yVpxKPp+x09m88P9/wBwjE/pLJ9b4hf5V0j3K/Ur4mfpLXg/zt0jDqPODD9L64/Atc/xb75ehYo7ME4txFSz2GUshWGKntAmdADoYgc+dZfMoNN6EdS5jCfKxRw7DWswViwSIVmZUJjbMAoInxn8mc0Kkmlv/diSlxDmlyrRDnC2MIWyjKzAxDkkk6+jm9LY7UvLjYmVypvHMX8SxCWEIQKrxKqF316D2xMD403zewytWVOO+ooTjV1DLEPM9mIAPLLAJgd8z1qOFRSzpoZ8b6abbBrLHUlmzGCxBILHvj5cqj7aeXhlV1Zt5yVcdQLirwBJ7QJJ3zMAxHeAGEHppGknZeyK98kqzFq2u2WOv2e7adI+M0rfdwir0LgKjA9QIVDE5WUjXIQxPIRz7yNxGxUVZt+7NNjo7n1HCY1LiZ0YFevQ9D0Otaaaew8pw2KQF1DAw2y9o6hWOgnmTSgzzXTnDKjsMrA6ZeakemR96lAhjrj5CcgAUqxzNrCsGMBQQdB1qOqswaJKD5aifmHGsM6EyGMwyf3/AOkVWDx6QBy50ABHQl7MftUy+c/g24PDWpWT5a/qM7nD7Nu9ZYosEsgzajORmQgMYn6Mget31U/x+5lVrSjUedMoTiEp9no2O7VpRsAPAAfKuuMMyvlRhYxK3PtJAiRDITseRi58DWPxWLSUl6M6Hgcoy5qcvUZeSSRafobrR36LP+bNVywbdCOTP4qoq6ko7aDHifoHopRvYrKx+RqxVWYMp0HipH1L6wzoTJ3hGLujqqn3z/Ktvhb+za8yOpuVW9MQ3ein4sPyrS6kSIcW0Ns/eI+E/wANIw6l3FP0f7Vv8a1T4lHNrP0J7Z4qx9R15Mn6Adz3Pxk/nVKwebeHoZXFFi6mN+X9f1zq2UOgPjUm246qw94NI9h0dGjAYR+2G+7Zb3MT+VcrQ0q0/wDy/g7i51oT/wDE+j11ZwxXQIYfynH0131rJ/8AGPyrLnpxGn6fydJw/WxkvP8AgniD2rHj/DXR+BD1I8U9O3+180pJB1HvBt7nrL+EVgcW+9XoT0epmuIlzcvEntzGkFQQOyF7oI35zWHWa7SKlt+3mZdw26jyV27IAiSdIMkkH3/1rVWVRt5Wn5EJIoIjpERpEbR0imxqSi+ZPUVNp5G/DuFLcQ3HNyWLQwJOi6EsYOxnfYVLcQu+VTUMxxnJdpRp1Fmo9RZftZXdQ2YK0AwATETMaaGR7KhbTinjGVnBWqwUJuKPWudOgRHvKhCMXckzKoR3LGi+8MZ+93Gt78KE4gn2otpCidpBThoEOUohO3iXtglGy65vbpqdJOgGm2lWKVaaxFbD4yZ9GwdxiQXXIz20JWZysJzCecZgK1Og8MA1oAhfTMrL9oEe8RQKnrkrw1zMit9pVPvANYMliTR0cXlJmJ8oLov4nT0bfZkH0mUk5v2WkDvk9IjrVnCHKi7bWsZvnkivEfSMtsku79lAzM0SDLEknKI3PsEkgVXs6M51Ps1jxaWCS6dvbU22t1sbkXlRQrusgAEsQC0Dc+O9dS5JbnGKLeyFvGsXYa2QxDRDLodWGohogTqJnYmoZ1aOMSaZZo0LhSzBNP6Fa8dsoAttGyjbKBl/yz8qhd9QgsJk64Zc1HlgeP8AKBmRlyBAykZiQRqI2JWq8uJwekVktU+CzTTlLA64TjfPWg5ABMgwZGhIkGNQYmqz8S21h4EfEljGE/atr8J/nWtwt6SRFU6A50xA77ce4sfzrV6kRXxkdlO5/wCBx+dDEL+IH6In1T7iD+VQXizbz9GSUnipH1Q18l2+icdLh/Ch/Osvhr/1o+/6lHjCxdS9v0HU1eMwgaAR80wkhRzPmV25kZtvfXKfJUXlM7rWdFpdYG7ucdtDbM3gpH4orenf28fxfQ5WHC7qf4ceoC/lKuyJmPTNr+6oNR/9QUvu4SfsTrhLj95OK9xLxO1dvFnFtpOTSMsBSD9cgnTpUcaVerdQrShypeZdp1Le3t5UlPmb8i5LL3BbKr6BBbMQG9EjKF3B1+tFb7qLQpOvHJbiOGvcKnRMs6HUtMdDA276SVRdBruFnQKfB3AjhXGZ4PNQIiIYGRtrvPdVC7t1Xec4eBvxMsNeIkuWyhhwVJPPYk66NsTz61yt1Z16TzNZ8yvnJyqQHppUm9hUsjXgedeyLQGhOwDzIkXZcRMg7a66VYq0pyjmM3ro8PTH01NShF8uJJaClQ2gIOdoOX6xzdrTrvvTatNqWu35FCVOblhrVk8MZ1/rnSKPK2mRNYK+M8WOI82WRVZM0sDMggaARpqJ3P8ALcTSWCO5ulWiljUAFNKRC9dyjv2A6mlisscjhZ+ijvkn4RTu6Jocs3wwGonpOsjekcWgawSurmUjqCKRPDyCNvwXjYuqruVUgvb0MyIU5o3Gq5fEGtaNaLjl6FmNOclomH3eO2VkZpPSIP8AmimyuqUd2WIWNeW0QO55Rr9W2x8ez8YI+NV5cSootQ4PXluX8F4kGtMXAt+bJBzEQF3Uz0gx7DVGU1UfPHqX+zdFcsuhm8Vwg2rZdLyPbLKAwEnKTlGuaCQSBPw5UioQqzzLJLK+nTpdzBO7wQiyXkT2H3ktDKe0T3T4Vf7Plg1HTTQyo1XOqpVNdQi3wO8eSJ4uzD3CKyeSb3kzc7anH5YoJteTZ53APUQD5zQqC6jXdS6aBdvyftD0i7eLED3CBUipRXQjdeb6knw1i3be5aS0SqtBMEZgNAW8YqRIhlU0byIb/Gbhy5rpUbgD6M8tWjkNBB66zpFN16j0itvcy5XM31A4hhdQgsAdT2vOAjm06meetTWfEKlvUfNrn8hkK0k8sJOLU3rZEjRwZBEHswCdp38a6mndUajXLJPJbjUi3uW8XH0c9GT4sB+dWJbD2Sxh/wAO5/6bH3LNR11mlJeTHReJJnOGcQdAwtDMHbNIRm+qq6MDH1a5q0qXNOnyQp582WL23tatXtJ1MeSC/O4puq+LKv4O1Vrkvp7tRKuOH09k5EG4bcb07g9xc/vEj5Uq4fOX3lRv0D46lD7ukl6kk4IkyzOxiNwojf6oB+NSw4bQisNZ9RkuJ128p49ApOH2h9RT63aPvaaswt6UPlil7FadxVn80mEgRoNKmISBugGCRPSdfdS4EIvZz6hHnkQCpHtaJHdRgUFxGMay4W4sgiQwjMNSO0o0O2467U1tIMBlm+riVII7vkenhSiHbiAgggEHcHUHxFDWQFeJ4ON7Zy/dOq+zmvy7qy7jhVGrrHuvy2+gCTHX7mHYMbZEAjNAZAToGVswgjWJA3rKlwudNPn28v3JKdTkeUGcN4+thFtsqgsM5mUgtLfSGDJ13IFacuHW8+XFZZx6rT9CWnezguVwEF7il4FlzFIZhALGIMAdo6wFAkjYcqzq1Kmqj/F59BjqzfVoHw9xte03L6xHwGlOgk+iIw+4hVmVhBVip23Bg7VO1go1IOEnFnhSDCLJqD0+R3H9dKE+guSRNIIQyDoP6/8Ap99OywySNIAz8nsFcvZkDKUtgCWBaDyUa9Ne7TrUValzd7LR0vDb2coYlFabM0Vryd+1dbwVVUfEE1CreHU0Xdz6BP8AsSwoJYEgAkl3YgAakkTFSRpxWyIZVpvdijiXEEZGs2bQVMywwhR2YbNlgE6gD37U2pWgk030M2vcRknFCjG2hldgO0Bm7yV7QHvAqtbVpxqRTemSllmnw30mFKjmjr8CB+VdIthyeGVnymUgFLbMCATJCnUTCjUMY7wNd94xpVacZYyXndxWxPGeUdsKDbOYlgIYMkAgnMZExoBPVhTnJJNrXA6dzFLK1Fz8YuFbgcZw6MMq5VKEggZCQJGu5PKe6oad1ByxLQrq6bzzCxjCyQfqyFkAkERInUA667a1XhOWXFPQqczSxk7ZUyWbQnSOgBMeJM0yckkoxGlugHvOnvNR6tgVZg4I1BBEgjvmD3GKmpylQqRnv4Cp4eRlgUXEIM7g6AsigoQZ2bUtuNIiY5iuzp3CqRTTXsTSryYwt8PQRu0bBiSBG2mx9tOcmxjqSe7OnDxrbOXqN0Ps5HvEd80gw8MYAQHGRjoBuGPRD9bY6b91AF65jsjn2ZfxEUYFwddGHpG2g6s35QB8aMBgj2f+YzeokA+0gj40ugaHuzytk/rHn4DMKA0JrdYaDKg6KsR7zHwpMhkhdufac+1svwECjIA9zBpc/wCGWPIhSD7H0+dI1kNRRjcG9h1Mlc0wZGeRyYCVYan3bUxpx1QoThuLna4P2l/Nf5e6hTQjiNLV0MJUgjqNaeIdInfUUAIeJcBtXWzISGkSFlw0RoVGq6CNI8Kg+EpOSlyittmW4nYdLrh1KtMkSWnN2swJ11mYIBFZN7CMamFHHoKs9SGG5+yoKYDni+N89eNwLkBVViZJIJ1MAciOu1T50wQXVaNWXMgWmlU4rg7EGjDAlQBGlEPHbTSgBhwji74dHRFUliDnY6gxBGUCD1Gu5NK2nuXqF52UHFLUe+T/ABt3S8111ItgQYE5jMghRqPQ2E9qmyisJmhaXEpwcp9Be+Nu3EyvcYqw7SkBSZEFSVA011Hh7c6VzJZSx6kEribWGwPEgscukaEzMMJ1XTuHPr41HS5Yrne/6eZAWWsOiklVAneB4fypjqzeMsB15I3Pocp3UwfZ2T8VNdPTlzRTHia2sAqPqlk/dYr+Vc5dRxWl6jGet5vrEHwEfnUUnH8IE6aIeoA7QBw0gHpoAHsXWL5gShQsog6naSZERtoQRXR8ModnDtM7jkO8JxYbXIB+0PRPj9n5d/KtdSTBoZg0ohx1BEEAjoaABrlpwZDO6/ZLkEeqZhvBuu/KlyLk7YvJJCKcw3AQ5h0zADTbc70AEhHP1Mve7AD4SfhRgMEJHO6vhbUuR+0JHvFLgMHIX7Nxu93yg+xPzFAaEkJHoi3b9Vdf3tPlSZDJA3c313fuUn4hKNQ1OHBZgR5kQebZQD3ndvhRgMCLiWGW0yxcQhp7IOYqREdrfWToROm9RTilsOQMrlTKkqeo007+vtpsW8gbcYG2Pq5vWJb8U1YELwKBT5t5a/72/qp+GsTiP3q9BBThRv7PzqpTAOqYzSo2ASSwBGkTy6iPz/lTubC0HZJGypMwJOlN5mGWdS2BsI7uXjQ3ncTJ2gQ9QB6gCttGD6abBhIk9288qHHmjyskpza2HlpiVBIgkAkdD0rDkkm0i4TpoHhSgGeS7xcup3yPbB+Zb3V0VjPmooctgbGLF66Ojk/vBX/irM4jHFbPikNZWKoiHaUDlAFT4lBMsNDB11npG809UpvZAVrj7ZE5gNSNd9Oo3Htp7t55xgCm9xAfUBOh1IIAPLca+zpT423/AL2AItxwxYNqdwfROw2G2gGo18av0Ll0u6tvAchhh8Yraei32TuesdRWvSqwqLMWKHYTFNb9HVfsnb9k/V+XzqZSDA6wmLW4OzuN1PpDxH57VInkaERSgQu2QdTII2YGGXwYaigAEOFIkeeEgBh2mWTAzyYA+9I8BSijC4hXV2t2x95p+Gg+NGAwDtirQ3uO56IsD2Ej+KkyhcA93iCj0LAb9Y2Y+4z+IU3nQYIjitxho2XuVQI8Zkikc2KU3Jb0iW9YlvcDtTeZsQ8UBEEAjpyoAExHDpBCGJ5HUezmPj4UmOoo8ucSuHbKvgJPvOnwqTnAoZ2b0mY+2B7QIFJzMATFcItXPSQA9V7J9438DUU6UZ/MsiCr/wDGrik5GVl+9KkeMAg/CqbsMPusBdVQzTtIKeoA9NKBE0CHhQIeoA7hzF1DprK7ddtfGIHU1HcLmpNE9DPNhHuI8UfMURSu0EqQzSYBQHkSCAdZ5VXo2sUuaWv6e5r0LVSXNN+wMtvFW7ioq3TcYStt57YgnZyOQ6gj4VNL4ecHKTXKuq6fQsVaFKUe6tR7hbpZZZSjAlWU7qwMEfn4EVmVYKEsJ5XRmZOPLJoI4VeC4tRIllgiehjb/uD3VrcMb5Gn4iJk/KK4UxBhScyI24Gssp9sKtHEKSlKMm8aYEYvGMP2GjxWZ7xMfH3VndgsfMIQuX3O3YHcQxPvWB8afGnCO+oFOQjXMw78xPzqTOdML6Cgd7EKrBEQ3Lhnsrq3Uljv8zU0YuSzJ4RLToyqbAbcRuAw1sKRuJMj2x+X8qm7CDWki2uHtrcZWXDCR/8ADzFVJJxeCjODhJxZIrTRpB0B/r5U6M3F5QF9jGFfSlh1A1HiOfs17q1KF8paT0YuRgjgwynwZT8jWgn4Cmo4XYNy0ju7EkagQo3I5CfjU62DAcmCtj6oJ6t2iPAtJpwFXGh/h70crbnpsCaQDL5QDsJ68/bUDYE1FApMCgDj2gddjyI3/wBR3UAeV40bToeR/ke4/GlECAKAJgUCkwtKBMLQITC0oFtoUoGBBrCM06DSCnqVAGcM4c99iEgARmYzAmY0G50PTx2mtdXULeOZeyLVtaSreSG58lDl/S6+pA7tM0/yrN/6zHmw4aepe/6XHHzGfxWHe2xR1KsOXIjUAqeYMHWtilVhVjzQeUZVajKlLlkVzTyI0Xk3gFVWxN7KECnLm2Cx2rhnqNB3E9axeJXUpSVvR3zrj9P5NuwteRdpP2I8BxAxGLu3lVjbtBVtSuozfpWUscpuGBqTIDCelSVlChShSuG8S+bH5exeedeXcePhZuhlDiAJa9DG5DEiBbcLbgEjsxmnXbVle+s6UYq3jlLOU+ufFdRkadSWeZibj2BuAtdkKhEMFY5tCe12yTqCNFMiAACdakje0LiSjCGGl7f31Kte3ku9kVL9G9thpD6+2d/2stX7Oo+0w+qKkdxz5ULL2m5FXHxQj+KrXEF9mn5isUZayMjTjaU5aih+KwSWbam5PnWWQFAZg0jQA6COyARqSTvtUFG4lVm1D5U9X/f7gv8AZxpxWd2E+TWDbD21QgJdOrZmSGkMViFDMQSoPaIENFLf1bavT5lzNrw20ev5E8FKLwtivyx4dnsvdIh1yw2UISJC5Wi42YakzpsO+izrUIVo06Em086PoTUpVNpaGK4Lc7ZHIqT7mAH5++ta6Xcz5lbiEVhS6jkrWfkzCnEXAok//T0FTUKUq01CO7BLLwAf3lzqNNCQsaEdDzk+zbaukjwSkqbTfe8SyqOgbhb5IDIY17S8ieYPQ947t6xlVqWtR056pEDTTwabg3lGFtLbFvtgvozBdMzEFYmRBFbNK4hOOYsAi5xq8diq+quvvYkfCn87FBL15n9N2bqCTlPio0+FN5mBEUgFooAmKAKBjF875rUNlzjoRMaHrRnXAY0yd4hjFtJmcMwOkKuaZ5Hl3a0kpKKyx1OnKcuWO5dgsnm1c3lQMAwVoGUHSDmMnXTlXOXHGrlVXClSyl6v9C9GySXeeoPxjFXbBUhbdxDOoJBYjdRqQp211B12qza8aVZd6OGtyajwztcpS13Qywd9bih1Mg/MaEa99bkWpLKMucJQk4y3QQopwwsApQLLYowB87WY13rDZmkqQVA2C4kLdyb9nOgA7BlSJ5kHc9FMDUeyaraOrR+ynh+O69DRoUowlmaya/ybe3dZ3sWzZReyhgdqQrNnUGAdRA9sk6Dnb1yowiq759dV/H8mlRcZ5cFgdthXLemQkAwGk5gSYOZYyxGgjnM1UqXtssSo0kmvHUljTl+KRnPKTgrL9MpUzAZSAncuSBrvqN9Se6tSz4mq8uSUeXwwtPczryzyuZMV4DAFrlsXQEQuA0kTEEwYkQxAXf61WK9yo05dnrLGhTtqCdRc5q/K3hzX8OyIQsSxBkA5QSBp0MGNtBXP8MuYUa/NNNt6Z9TerQco914B8Ibtq35u8fOg9oPb+iaMy+kJA0JBJkadYNblxwvtZ9rReq3T1XsNlLs8Rls9gzzOkFsR7CQTpGrTl90VWdGuvlo0/X+sf2b8WLMfw9nvSBlOVQqmGmc7LmbcMclwEgkehvWjb2WLbvPMs9Nv/wAKlenz1OXbTQU4sTbJHIZgO9e0B7xVai3TrJPxM/Zjni/bw9lujLPtVk+ZFa92s0GOkK8tYWRgRw20DethiImdeZAJUe+D+zTK8pKjJx3x+pYtknUWQjyndbbi/wCfQOrIFttlhhJEETMy5bSNhUXDlKcOxcHhp5ZdrKKkp51XQW//AJTecnVMo0IUMsnQjtZp9xFXY8KoQWmc+L1/LYb27ZTxPjD3bZtgKgMZiMzEgEN9Y6bd576koWcKc+fLb6bL9B6rYecCTDoLfaWezIPeAe0Ph8KuzXOuVkNebqR16DrJWWZ4vx1pWvYe27MqO7Biu4AUtI1HSN/rVp8Nrdlzz8tyWknnQccS8lbaWHuBroZbbPlJ3OUntECABzWZ6HnS2/H5zk4yms82EsPVeO5fdNroDeTF5MZhsoVUxNrmAFW6Bpy20gEcjHLSs2/c7atzSeacvrFjOSNWPL+JFNy1yIIIPgysPkRToVJQlzRZQaaeGE4bGEaPr96Bp645eI08K2be+jU0lowTGCEESCCO6tAcWKtAFqilEJgUgAOLwha9acHKyBjJGjLoCpMgDfcnSdjVG9uvh+WWM5ZPRhz5RB+IgtbUqoliCbhPmgchgMwKk+lOhExE0yvewdJtRz5ElK3lnKeMFd63glYjV9hIZsn3tADOsH0gNd9KyKUqk6Tc4tS6Yx7ZNaPxL+V6eYLi3F2fMg+btCLdsKxOXsl212Gp1+6BTKVJpJTfelu9N+iLNKs7WSc477vy8h1wAZLSqxEkmCPRBJ1SeTAyCDGsxXVUabpwUWc7dVlWrSmljLHQWpSuTVaUC5FpQMXc4QPqswPfBHgRoT765CN7JfMkVuziC8Pw588i3VOXzkMcpCkAnLJ1EEhRv9ap7ir9hKVPfGg+2prtlnY1/lJwxb9llaARDBiAYynMdTtMRPz2rm+H3cqFZPVp6Yz4m5WpqccELPkocE4xC3C9tgFKsAjLmiMxnKTIUA6bkc5HYcR4Z8RQcYPXdFC3n2cs9A5bVsnUEkyYfMW1M9lW1A6ACuTlbX0XyqDXojRU6b1yD3eBC6+dUKC2DmyiHKwcywR6XolQwnsmQAQT03C+HVFRaueuy8CjcyjN4iL+LcMaw4RirqwzI67OukyOREjqDIIO4Fa9tPh5Jp6P6lOSwBlnACq5CbMh7SsvNRJ7PTTkT3EU4Onzc04Jvo/7v7k1O5nHTOUabhVjzltblyGL2/RAhVVwCwAkkzpqTy5a11dCnGMcrqMr3U6r16Fdm6wQAqzspKmMupUlZ1I3ifbWfVhyzaNujU56akQxFguzLqCyKV1iWttmyFhtIaJHLNU1FOdOUE8NlO9bhOMzPPaVSVUdgRl9RgGUR3Bsv7Nc+3JYct+vqtGUK8VGbxsWYUzgGB/4R1/7bAn8JroW+ei/NfsI9gHE3wgkye4ak6gSBz3FYNODm8IjOYa/nGqlSQTBGwnSeUkEGPHpTpwcHowLxbA0AEeFR8z8QyKOI/pT6i/N60Lf7v3LNDqUVKWBlhOEIcI10liTcgCQFg3FB2EndudUKt5NXSpJLHLnz2CUUqTkW5agyZ4BxPFixkvkWybbSPOTGoK9mNc2ojerNCm6ylS1w/Amoz5ZZNZa4jaFnM17DLaK6xEEGJAGbQxIjXfu1yalButiFOfMnu3/AMGopYWW1g+XeS3lDbw+Kt2s2W2b0m82kKRABXodiTtmPSa6a+s5VaEpNZfLsUYzSrJ5N5xu/auXQ9ohhlIdh6JIIywdiYzAkfd6VgWsKlOly1NNdF1wF5KDl3QDLU+Smesyhlee6nY77Hkdf63q9a38qXdlqhUxlhsSr6DcbqdCPZzHeNK3qdWNRZixwWoqQCYFAEMRh8w0OVoYKw3WQVkazznQ7gVBXt4V48sh8JuDygbgGHTFWltkN59WyXDEnRu0xLAqdJOvMnrrjUbe6p3mIrNN77YX/JcnKDh5nOI+TtmzauXlvgMofsdnM2VgCEIIIBKs0bajaJrblZRnLRteg+jxB0ocrin6hHkzgUyhrbLfuOiNlSBkYkHJfk9lATPLPkYdFMK4VCNVTm28apPx8X4ja9/OutcL0GmM4MmHCEKvbOS5GYlpnV8xIfXXNAjXTXTSk2yi0SW2y7Sy9PrD1Sd/A+/lTBpct9PtDw+t4Zd57opQLrdwnZWPuHwYg0CGeiuDIjhXrrSp42AnZuMrL2i9sTNpjKttEn0gBG0wZgiKloTpQqc84JtbPYnVxPGMmx4HxJsVcbOFVbXm2CrOrHPBcncDLIAA16xXUWl18RFyxgIyyOf9n2tfo0137I18Rzq0OCLaBQAAABsAIA8BQB828qrRssDdbRCLak6KLLT5mB1DLlJ3JJ5Za53iHbTruEtsZj7bjpwi6XMt0L4rLKo68n+K28q2C2W4gAytIlcxVCpOjSANATE611tpUjUoxa8Bktyb4lEu3QzqslXAJA0KKNJ71PvqG6ptyyka9hVSp4bKcVxK2MjA5sjqxK6gL6LkkaaIzGN6LalNSzjQL24pOny8yyJBiBcd3UEAkiDoQfOXGgjwdflyrFvklVl6v9jPm8qPoXcHSf7zZ5MJHgywf8xatSxlzUV9AjqgazDBWjUqD4SAawp5i3HzIy3LTQPFaAPnHlJ5Rvaxl1VUMi5VIOhkKCSDy3j2V0VpaxlQi3uS05uKKR5YrH6Jp9YR74qX4J+JN2y8D6Rw9p4dhjEedIcjeM3nLoE92nurlqv/AH1XyWP0RPWeLdEMtOyZ2T53/aKz+egg5FtCDBy5i+uu06D3V0PClFUs9ckiWgfxv+zzzGGe8uLFxra5mQ2biLlyhgy3JIytMKWADEQNa0kx3JpuDf2fYG3dW41xFdkZQpYAwI/0rJ4rVnT5VF4TGN6G5yVhZG5OlKTIhArQKRNrnqCNiNx/XSpaNxOk8wYZDcNjYEXDEfW5Hx+yfh8q6C1v4VViWjHJjFGkAjUGr4pYppQAcDw8+fvsoQqSsq06PAJIOUgTI7z4DXHvuKws6nK4t5LVOg6kdGGf3K45KMqJa55YOfQQNRqu4KkCQN9xVGt/kS5E6K73mSxs9e8FWePWMMAwFsBxBtWYnOuZc4WYAPmyMxiQU6a9VaudzTjPG6zqU54g8C2/5Ypct3/OW3DlHW1kysqgjQGSO0WAJO2g2525Ws1sR9omObNvMAxZmBAP2Rr3DX3k1UAsXCqNVAQ9VA17mH1h/QigCxb5GjAz1UFgfCBI8D8aUEIK4IiPRSAcoAb+S/EEsXnNxgiPb1ZjAlDmUe5n91bnB6nelDxJIM3itOo1FbpKRu3VVSzEKo1JJAAHUk7UAfPf7ScRh8ScPbS5NxLpM2ypyhTDI28GYYabW2OnOrfN06Lljy+ojaw1kWRXJEBQ8BwzCVIKtpMc1YjfQgj9utjhFzGnNwm8J/qQ1otru7ll50AC2yQWIPZzDsiM0HYCDt399a93eQhSk6cln6kUKVTm76ePMnhcSy22BVma2mZiXEN6WoJM65TpGk1BHi9FRjnOXpt1JI2U6jbjjCIWbcDXclm027TFoHhMVz1zV7WrKeNyWKwsEuHnLik++jKf2TI/EfdWjwuejiSQK7aZQR9lnX2KxUfACqN5HFeS8xr3PeeXrUHKwwca+vWlUGGDN4/gXDr73WvXDauyNRcRDGUGcrmCTO+ukbGtehK+jGHZJSj1yWqUabh3txHgP7PPP62sSoXLbYZ0Mw2+oMbSR126mrVTiE4f+k3q1prsNpUlPrg1nk/gbluwiXLpuBBlUBcoCg6BgdSRty2A8ci8qxdR8scPqMnVk1y9BplqjkiEPllhGuYPEKgLNOHIA1Jh7kwOehrR4a38RD/7foizT+6l7HzB8bfyeZa7dyf8su+XQyOwTG4naupwiHLN1/Zvg2W3dZlK5mWJESADrHTWuf41LvRXkD2NhkrEyNOFKMiAT8NUzJYzBOoGx02A22qdXUljCWgpelmI1PtMz4zUMp56ASy03IHsOxtns+jzU7eK/ZPwPxrTteJypd2eq/McmMsPjM8hVaRuDAjx118RIroaNaFWPNB5Q4G4tevWUa8hWRlzLlLdmSDlJMT2hJjZaqX1hSuO9POngWKNVx0R7ygvA4ecxfzmVVLHSCMxIUQvog6xVrh3C7alNckF67sjq1py3Zl57j7AYEmNTsNetdNzJPBVJC2WIVfSYhR4kwPiaSpLli2CR9Os2woAGwAA9mlYhKXClAkBQBmq4LBCeNJgDlAoLxRforncpYdxGoPsIFW7GTjcQa8UI9gOzdZGVkZlZYKmSSuUQsTIgDSNoJG2lejulBrYgVSSe4Na4leul7b3Xa2rZshIIZzqWaRJ11iYnWJqClCPatY2SHznLlOXHytajTtEeHYfaqnG0vhGvQSlrIKdydya4hRSLJTiWhGPRSfcKkprMkgLMbI/u/aZvSHaMwAuw6bDTuFbV3Z0adCUoLDeonxE5vlfQ6kl2JO1ueXI7bfeNR8LS5J6DeZqUUnuw+0Mr3bY9G24VdSYGRGiTqdSazL6nGM011JriKjNpHLxi5ZI/wCaPirUvDniq/QjhuSxydu8Ojz71Un4k0t/pX9kK9xfVdAdVZKjqyj3kD86loxUpqL8QQB/aL5LWsNjLCW2uEX9XLspIOZV7JCiNDzmuqpwUIYjsiXYyXGkAuZRoERFXuWM0SdT6RqK01g5eLYkdja+SrzhLRgDRtBMAZ2AAnWANK5niP8A3EiJ7jWqWBATGWxmtnnmjxGVjB9oBra4E/8AZS9f0Byai0UkfS76QNNI2bXaeQ511Uqj+KVPpy598jOgRY9N/BP465z/ACNfaw9P3FjsEVzg45SAeIpAIMKVAcigDkUgqIlNQdiNiNx4fy2NTUK9SlLmgxQ3hl437Li4BBLoY0kbe+uxoTdSmpPqPT6mbF4thMPJ2Nwe6APcGIq/w0LjciNLJP2ryKfAW7rD41elrXXoRdA3yXtg4pJ5B2HjEfxGkvHiHuLHc34rMQ8mKUDtAH//2Q=="/>
          <p:cNvSpPr>
            <a:spLocks noChangeAspect="1" noChangeArrowheads="1"/>
          </p:cNvSpPr>
          <p:nvPr/>
        </p:nvSpPr>
        <p:spPr bwMode="auto">
          <a:xfrm>
            <a:off x="155575" y="-1279525"/>
            <a:ext cx="45529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0" descr="Resultado de imagen de los simpson bully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Picture 2" descr="http://www.cartoonaday.com/images/cartoons/2013/03/stop-bullying-cartoon3-598x6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43" y="188640"/>
            <a:ext cx="8595029" cy="63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rectangular"/>
          <p:cNvSpPr/>
          <p:nvPr/>
        </p:nvSpPr>
        <p:spPr>
          <a:xfrm>
            <a:off x="234530" y="5844699"/>
            <a:ext cx="2335924" cy="680645"/>
          </a:xfrm>
          <a:prstGeom prst="wedgeRectCallout">
            <a:avLst>
              <a:gd name="adj1" fmla="val -2891"/>
              <a:gd name="adj2" fmla="val -9422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Comic Sans MS" pitchFamily="66" charset="0"/>
              </a:rPr>
              <a:t>víctima</a:t>
            </a:r>
            <a:endParaRPr lang="es-ES" sz="3600" dirty="0">
              <a:latin typeface="Comic Sans MS" pitchFamily="66" charset="0"/>
            </a:endParaRPr>
          </a:p>
        </p:txBody>
      </p:sp>
      <p:sp>
        <p:nvSpPr>
          <p:cNvPr id="18" name="17 Llamada rectangular"/>
          <p:cNvSpPr/>
          <p:nvPr/>
        </p:nvSpPr>
        <p:spPr>
          <a:xfrm>
            <a:off x="4283968" y="5805263"/>
            <a:ext cx="4104456" cy="750218"/>
          </a:xfrm>
          <a:prstGeom prst="wedgeRectCallout">
            <a:avLst>
              <a:gd name="adj1" fmla="val -6457"/>
              <a:gd name="adj2" fmla="val -12396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Comic Sans MS" pitchFamily="66" charset="0"/>
              </a:rPr>
              <a:t>defensores</a:t>
            </a:r>
            <a:endParaRPr lang="es-E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ujer.starmedia.com/imagenes/2013/08/El-bullying-y-su-impacto-%E2%80%98negativo%E2%80%99-en-la-edad-adul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56176" y="560869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s-ES" sz="32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3200" dirty="0" smtClean="0">
                <a:latin typeface="Comic Sans MS" pitchFamily="66" charset="0"/>
              </a:rPr>
              <a:t>Tristeza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3200" dirty="0" smtClean="0">
                <a:latin typeface="Comic Sans MS" pitchFamily="66" charset="0"/>
              </a:rPr>
              <a:t>Rabia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3200" dirty="0" smtClean="0">
                <a:latin typeface="Comic Sans MS" pitchFamily="66" charset="0"/>
              </a:rPr>
              <a:t>Miedo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3200" dirty="0" smtClean="0">
                <a:latin typeface="Comic Sans MS" pitchFamily="66" charset="0"/>
              </a:rPr>
              <a:t>No quiero </a:t>
            </a:r>
            <a:br>
              <a:rPr lang="es-ES" sz="3200" dirty="0" smtClean="0">
                <a:latin typeface="Comic Sans MS" pitchFamily="66" charset="0"/>
              </a:rPr>
            </a:br>
            <a:r>
              <a:rPr lang="es-ES" sz="3200" dirty="0" smtClean="0">
                <a:latin typeface="Comic Sans MS" pitchFamily="66" charset="0"/>
              </a:rPr>
              <a:t>ir al colegio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3200" dirty="0" smtClean="0">
                <a:latin typeface="Comic Sans MS" pitchFamily="66" charset="0"/>
              </a:rPr>
              <a:t>No me interesa aprender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64088" y="400894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Comic Sans MS" pitchFamily="66" charset="0"/>
              </a:rPr>
              <a:t>Qué sientes?</a:t>
            </a:r>
            <a:endParaRPr lang="es-ES" sz="4000" dirty="0">
              <a:latin typeface="Comic Sans MS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45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8" y="332656"/>
            <a:ext cx="8424936" cy="633670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94470" y="5085184"/>
            <a:ext cx="8399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Lo que </a:t>
            </a:r>
            <a:r>
              <a:rPr lang="es-ES" sz="4400" u="sng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NO</a:t>
            </a:r>
            <a:r>
              <a:rPr lang="es-ES" sz="44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tenemos que </a:t>
            </a:r>
            <a:r>
              <a:rPr lang="es-ES" sz="4400" u="sng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HACER</a:t>
            </a:r>
            <a:endParaRPr lang="es-ES" sz="4400" u="sng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62068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NO VEO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63888" y="62068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NO OIGO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56176" y="62068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NO HABLO</a:t>
            </a:r>
            <a:endParaRPr lang="es-E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equiniski.files.wordpress.com/2013/03/bullin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5328592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30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sandravillapalos.com/wp-content/uploads/2014/06/respe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632848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96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nsejos para detectar si tu hijo es víctima de bullying en el coleg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08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4530"/>
      </p:ext>
    </p:extLst>
  </p:cSld>
  <p:clrMapOvr>
    <a:masterClrMapping/>
  </p:clrMapOvr>
  <p:transition spd="slow">
    <p:push dir="u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nsejos para detectar si tu hijo es víctima de bullying en el coleg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08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nsejos para detectar si tu hijo es víctima de bullying en el coleg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08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2248"/>
            <a:ext cx="9504040" cy="70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1052736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err="1" smtClean="0">
                <a:solidFill>
                  <a:schemeClr val="bg1"/>
                </a:solidFill>
                <a:latin typeface="Comic Sans MS" pitchFamily="66" charset="0"/>
              </a:rPr>
              <a:t>bullying</a:t>
            </a:r>
            <a:r>
              <a:rPr lang="es-ES" sz="9600" dirty="0" smtClean="0">
                <a:solidFill>
                  <a:schemeClr val="bg1"/>
                </a:solidFill>
                <a:latin typeface="Comic Sans MS" pitchFamily="66" charset="0"/>
              </a:rPr>
              <a:t> = </a:t>
            </a:r>
          </a:p>
          <a:p>
            <a:r>
              <a:rPr lang="es-ES" sz="4800" dirty="0" smtClean="0">
                <a:solidFill>
                  <a:schemeClr val="bg1"/>
                </a:solidFill>
                <a:latin typeface="Comic Sans MS" pitchFamily="66" charset="0"/>
              </a:rPr>
              <a:t>maltrato frecuente</a:t>
            </a:r>
          </a:p>
          <a:p>
            <a:r>
              <a:rPr lang="es-ES" sz="4800" dirty="0" smtClean="0">
                <a:solidFill>
                  <a:schemeClr val="bg1"/>
                </a:solidFill>
                <a:latin typeface="Comic Sans MS" pitchFamily="66" charset="0"/>
              </a:rPr>
              <a:t>y adrede de un compañero hacia otro</a:t>
            </a:r>
            <a:endParaRPr lang="es-ES" sz="4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8316"/>
      </p:ext>
    </p:extLst>
  </p:cSld>
  <p:clrMapOvr>
    <a:masterClrMapping/>
  </p:clrMapOvr>
  <p:transition spd="slow">
    <p:push dir="u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lÃ­cula_Cobardes_Clip_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2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3225"/>
            <a:ext cx="9173311" cy="51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aco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689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324528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hammedsilva.com/wp-content/uploads/2013/03/bull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0031"/>
            <a:ext cx="5040560" cy="61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Llamada ovalada"/>
          <p:cNvSpPr/>
          <p:nvPr/>
        </p:nvSpPr>
        <p:spPr>
          <a:xfrm>
            <a:off x="4427984" y="3068960"/>
            <a:ext cx="4032448" cy="3392559"/>
          </a:xfrm>
          <a:prstGeom prst="wedgeEllipseCallout">
            <a:avLst>
              <a:gd name="adj1" fmla="val -62734"/>
              <a:gd name="adj2" fmla="val -9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latin typeface="Comic Sans MS" pitchFamily="66" charset="0"/>
              </a:rPr>
              <a:t>Reírse</a:t>
            </a:r>
          </a:p>
          <a:p>
            <a:pPr algn="ctr"/>
            <a:r>
              <a:rPr lang="es-ES" sz="4400" dirty="0" smtClean="0">
                <a:latin typeface="Comic Sans MS" pitchFamily="66" charset="0"/>
              </a:rPr>
              <a:t>de otros, poner motes</a:t>
            </a:r>
          </a:p>
        </p:txBody>
      </p:sp>
    </p:spTree>
    <p:extLst>
      <p:ext uri="{BB962C8B-B14F-4D97-AF65-F5344CB8AC3E}">
        <p14:creationId xmlns:p14="http://schemas.microsoft.com/office/powerpoint/2010/main" val="22098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push.wav"/>
          </p:stSnd>
        </p:sndAc>
      </p:transition>
    </mc:Choice>
    <mc:Fallback xmlns="">
      <p:transition spd="slow">
        <p:blinds dir="vert"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eejalsunilkumar.files.wordpress.com/2011/03/bull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3339414" cy="40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s-blogger-opensocial.googleusercontent.com/gadgets/proxy?url=http%3A%2F%2F2.bp.blogspot.com%2F-Zqbk-EW_mkY%2FVNQjUM4RrfI%2FAAAAAAAAAB4%2FLy7uAMgNueI%2Fs1600%2F_476_408_173257.jpg&amp;container=blogger&amp;gadget=a&amp;rewriteMime=image%2F*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2620"/>
            <a:ext cx="4032447" cy="29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1691680" y="476672"/>
            <a:ext cx="5198098" cy="3164208"/>
          </a:xfrm>
          <a:prstGeom prst="wedgeEllipseCallout">
            <a:avLst>
              <a:gd name="adj1" fmla="val 12377"/>
              <a:gd name="adj2" fmla="val 92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latin typeface="Comic Sans MS" pitchFamily="66" charset="0"/>
              </a:rPr>
              <a:t>Amenazar, empujar, dar patadas…</a:t>
            </a:r>
          </a:p>
        </p:txBody>
      </p:sp>
    </p:spTree>
    <p:extLst>
      <p:ext uri="{BB962C8B-B14F-4D97-AF65-F5344CB8AC3E}">
        <p14:creationId xmlns:p14="http://schemas.microsoft.com/office/powerpoint/2010/main" val="629849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4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539552" y="3212976"/>
            <a:ext cx="4393418" cy="3092152"/>
            <a:chOff x="2339752" y="3361184"/>
            <a:chExt cx="4393418" cy="3092152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3618792"/>
              <a:ext cx="4392488" cy="2834544"/>
            </a:xfrm>
            <a:prstGeom prst="rect">
              <a:avLst/>
            </a:prstGeom>
          </p:spPr>
        </p:pic>
        <p:sp>
          <p:nvSpPr>
            <p:cNvPr id="3" name="2 CuadroTexto"/>
            <p:cNvSpPr txBox="1"/>
            <p:nvPr/>
          </p:nvSpPr>
          <p:spPr>
            <a:xfrm>
              <a:off x="2340682" y="3361184"/>
              <a:ext cx="439248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800" dirty="0" smtClean="0">
                  <a:latin typeface="Comic Sans MS" pitchFamily="66" charset="0"/>
                </a:rPr>
                <a:t>“No puedes sentarte con nosotras!!”</a:t>
              </a:r>
              <a:endParaRPr lang="es-ES" sz="2800" dirty="0">
                <a:latin typeface="Comic Sans MS" pitchFamily="66" charset="0"/>
              </a:endParaRPr>
            </a:p>
          </p:txBody>
        </p:sp>
      </p:grpSp>
      <p:sp>
        <p:nvSpPr>
          <p:cNvPr id="8" name="7 Llamada ovalada"/>
          <p:cNvSpPr/>
          <p:nvPr/>
        </p:nvSpPr>
        <p:spPr>
          <a:xfrm>
            <a:off x="3077859" y="404664"/>
            <a:ext cx="5298318" cy="2448272"/>
          </a:xfrm>
          <a:prstGeom prst="wedgeEllipseCallout">
            <a:avLst>
              <a:gd name="adj1" fmla="val -33126"/>
              <a:gd name="adj2" fmla="val 62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/>
              <a:t>Dejar de lado, ignorar a otros</a:t>
            </a:r>
            <a:endParaRPr lang="es-ES" sz="4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79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5" y="-27384"/>
            <a:ext cx="9409045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oppellstudentmedia.com/wp-content/uploads/2011/11/social-exclusion-Hal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7"/>
            <a:ext cx="7992888" cy="38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1115616" y="476672"/>
            <a:ext cx="4176464" cy="3816424"/>
          </a:xfrm>
          <a:prstGeom prst="wedgeEllipseCallout">
            <a:avLst>
              <a:gd name="adj1" fmla="val 36663"/>
              <a:gd name="adj2" fmla="val 65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dirty="0" smtClean="0"/>
          </a:p>
          <a:p>
            <a:pPr algn="ctr"/>
            <a:r>
              <a:rPr lang="es-ES" sz="4400" dirty="0" smtClean="0"/>
              <a:t>Hablar </a:t>
            </a:r>
            <a:br>
              <a:rPr lang="es-ES" sz="4400" dirty="0" smtClean="0"/>
            </a:br>
            <a:r>
              <a:rPr lang="es-ES" sz="4400" dirty="0" smtClean="0"/>
              <a:t>mal </a:t>
            </a:r>
            <a:r>
              <a:rPr lang="es-ES" sz="4400" dirty="0"/>
              <a:t>de </a:t>
            </a:r>
            <a:endParaRPr lang="es-ES" sz="4400" dirty="0" smtClean="0"/>
          </a:p>
          <a:p>
            <a:pPr algn="ctr"/>
            <a:r>
              <a:rPr lang="es-ES" sz="4400" dirty="0" smtClean="0"/>
              <a:t>otro niño</a:t>
            </a:r>
          </a:p>
          <a:p>
            <a:pPr algn="ctr"/>
            <a:r>
              <a:rPr lang="es-ES" sz="4400" dirty="0" smtClean="0"/>
              <a:t>a </a:t>
            </a:r>
            <a:r>
              <a:rPr lang="es-ES" sz="4400" dirty="0"/>
              <a:t>sus </a:t>
            </a:r>
            <a:r>
              <a:rPr lang="es-ES" sz="4400" dirty="0" smtClean="0"/>
              <a:t>espaldas </a:t>
            </a:r>
            <a:endParaRPr lang="es-ES" sz="4400" dirty="0"/>
          </a:p>
          <a:p>
            <a:pPr algn="ctr"/>
            <a:r>
              <a:rPr lang="es-ES" sz="4400" dirty="0" smtClean="0"/>
              <a:t> </a:t>
            </a:r>
            <a:endParaRPr lang="es-ES" sz="4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84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f1780.medialib.glogster.com/media/58f3bb5f2f48a3856f17f3fc3118e121ce7481f264923c89882fc425be466955/piza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180512" cy="70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n de bullying grupos de was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8" name="Picture 6" descr="https://encrypted-tbn2.gstatic.com/images?q=tbn:ANd9GcTPtVxD5oWhzm6IaBNqmJ4PKTM-HGRwn03ymHB_Z82ZYTs6Kwy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056784" cy="46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a la derecha con bandas"/>
          <p:cNvSpPr/>
          <p:nvPr/>
        </p:nvSpPr>
        <p:spPr>
          <a:xfrm>
            <a:off x="395536" y="2564904"/>
            <a:ext cx="2383433" cy="149274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 la derecha con bandas"/>
          <p:cNvSpPr/>
          <p:nvPr/>
        </p:nvSpPr>
        <p:spPr>
          <a:xfrm rot="10800000">
            <a:off x="5068887" y="2584328"/>
            <a:ext cx="2383433" cy="149274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1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94</Words>
  <Application>Microsoft Office PowerPoint</Application>
  <PresentationFormat>Presentación en pantalla (4:3)</PresentationFormat>
  <Paragraphs>54</Paragraphs>
  <Slides>19</Slides>
  <Notes>19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Delegación del Gobierno en Madrid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ESPARZA ORDUÑA</dc:creator>
  <cp:lastModifiedBy>MARIA MARTINEZ VILLARES</cp:lastModifiedBy>
  <cp:revision>87</cp:revision>
  <cp:lastPrinted>2015-09-23T14:52:39Z</cp:lastPrinted>
  <dcterms:created xsi:type="dcterms:W3CDTF">2015-09-08T16:31:32Z</dcterms:created>
  <dcterms:modified xsi:type="dcterms:W3CDTF">2015-10-01T08:35:33Z</dcterms:modified>
</cp:coreProperties>
</file>